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1200" r:id="rId2"/>
    <p:sldId id="1269" r:id="rId3"/>
    <p:sldId id="1270" r:id="rId4"/>
    <p:sldId id="1274" r:id="rId5"/>
    <p:sldId id="1356" r:id="rId6"/>
    <p:sldId id="1357" r:id="rId7"/>
    <p:sldId id="1358" r:id="rId8"/>
    <p:sldId id="1414" r:id="rId9"/>
    <p:sldId id="1359" r:id="rId10"/>
    <p:sldId id="1360" r:id="rId11"/>
    <p:sldId id="1361" r:id="rId12"/>
    <p:sldId id="1362" r:id="rId13"/>
    <p:sldId id="1363" r:id="rId14"/>
    <p:sldId id="1364" r:id="rId15"/>
    <p:sldId id="1365" r:id="rId16"/>
    <p:sldId id="1366" r:id="rId17"/>
    <p:sldId id="1367" r:id="rId18"/>
    <p:sldId id="1368" r:id="rId19"/>
    <p:sldId id="1369" r:id="rId20"/>
    <p:sldId id="1370" r:id="rId21"/>
    <p:sldId id="1372" r:id="rId22"/>
    <p:sldId id="1373" r:id="rId23"/>
    <p:sldId id="1374" r:id="rId24"/>
    <p:sldId id="1375" r:id="rId25"/>
    <p:sldId id="1376" r:id="rId26"/>
    <p:sldId id="1377" r:id="rId27"/>
    <p:sldId id="1378" r:id="rId28"/>
    <p:sldId id="1379" r:id="rId29"/>
    <p:sldId id="1380" r:id="rId30"/>
    <p:sldId id="1381" r:id="rId31"/>
    <p:sldId id="1413" r:id="rId32"/>
    <p:sldId id="1382" r:id="rId33"/>
    <p:sldId id="1383" r:id="rId34"/>
    <p:sldId id="1384" r:id="rId35"/>
    <p:sldId id="1385" r:id="rId36"/>
    <p:sldId id="1386" r:id="rId37"/>
    <p:sldId id="1387" r:id="rId38"/>
    <p:sldId id="1388" r:id="rId39"/>
    <p:sldId id="1389" r:id="rId40"/>
    <p:sldId id="1390" r:id="rId41"/>
    <p:sldId id="1391" r:id="rId42"/>
    <p:sldId id="1392" r:id="rId43"/>
    <p:sldId id="1393" r:id="rId44"/>
    <p:sldId id="1394" r:id="rId45"/>
    <p:sldId id="1395" r:id="rId46"/>
    <p:sldId id="1396" r:id="rId47"/>
    <p:sldId id="1397" r:id="rId48"/>
    <p:sldId id="1398" r:id="rId49"/>
    <p:sldId id="1399" r:id="rId50"/>
    <p:sldId id="1400" r:id="rId51"/>
    <p:sldId id="1401" r:id="rId52"/>
    <p:sldId id="1402" r:id="rId53"/>
    <p:sldId id="1403" r:id="rId54"/>
    <p:sldId id="1404" r:id="rId55"/>
    <p:sldId id="1405" r:id="rId56"/>
    <p:sldId id="1406" r:id="rId57"/>
    <p:sldId id="1407" r:id="rId58"/>
    <p:sldId id="1408" r:id="rId59"/>
    <p:sldId id="1409" r:id="rId60"/>
    <p:sldId id="1410" r:id="rId61"/>
    <p:sldId id="1411" r:id="rId62"/>
    <p:sldId id="1412" r:id="rId63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y Marshall" initials="" lastIdx="5" clrIdx="0"/>
  <p:cmAuthor id="1" name="Gary Marshall" initials="GM" lastIdx="15" clrIdx="1"/>
  <p:cmAuthor id="2" name="Victoria Statler" initials="" lastIdx="1" clrIdx="2"/>
  <p:cmAuthor id="3" name="Jennifer Blumenthal" initials="JB [7]" lastIdx="1" clrIdx="3"/>
  <p:cmAuthor id="4" name="Auletta, Jeffery" initials="AJ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2D8"/>
    <a:srgbClr val="FFB7B3"/>
    <a:srgbClr val="FFFEF3"/>
    <a:srgbClr val="EEF5E8"/>
    <a:srgbClr val="FCFFDF"/>
    <a:srgbClr val="FEA746"/>
    <a:srgbClr val="FFFFFF"/>
    <a:srgbClr val="00CC00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B8A48-9EFC-405C-BB01-0A7B424013BF}" v="10" dt="2020-02-25T15:22:46.964"/>
    <p1510:client id="{4281E40A-5369-4B31-A6E4-6ED804A4CA70}" v="15" dt="2020-07-14T16:38:13.514"/>
    <p1510:client id="{5B020F6A-8141-4AA3-9110-CEF10A1841DD}" v="94" dt="2020-03-04T21:29:31.932"/>
    <p1510:client id="{794B34EB-CF37-423D-B2EC-0595380150C5}" v="110" dt="2020-02-10T15:32:16.936"/>
    <p1510:client id="{82B5014A-9014-4394-A7E1-81C42B7FCF8E}" v="43" dt="2020-02-27T18:51:23.082"/>
    <p1510:client id="{9D1BB41E-871C-4E47-9662-C2FD6E33142A}" v="6" dt="2020-02-10T15:57:25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77559" autoAdjust="0"/>
  </p:normalViewPr>
  <p:slideViewPr>
    <p:cSldViewPr snapToGrid="0">
      <p:cViewPr varScale="1">
        <p:scale>
          <a:sx n="86" d="100"/>
          <a:sy n="86" d="100"/>
        </p:scale>
        <p:origin x="1932" y="78"/>
      </p:cViewPr>
      <p:guideLst>
        <p:guide orient="horz" pos="569"/>
        <p:guide pos="5759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9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B020F6A-8141-4AA3-9110-CEF10A1841DD}"/>
    <pc:docChg chg="modSld">
      <pc:chgData name="" userId="" providerId="" clId="Web-{5B020F6A-8141-4AA3-9110-CEF10A1841DD}" dt="2020-03-04T21:29:31.323" v="86" actId="20577"/>
      <pc:docMkLst>
        <pc:docMk/>
      </pc:docMkLst>
      <pc:sldChg chg="modSp">
        <pc:chgData name="" userId="" providerId="" clId="Web-{5B020F6A-8141-4AA3-9110-CEF10A1841DD}" dt="2020-03-04T21:18:03.134" v="12" actId="20577"/>
        <pc:sldMkLst>
          <pc:docMk/>
          <pc:sldMk cId="3004462900" sldId="1358"/>
        </pc:sldMkLst>
        <pc:spChg chg="mod">
          <ac:chgData name="" userId="" providerId="" clId="Web-{5B020F6A-8141-4AA3-9110-CEF10A1841DD}" dt="2020-03-04T21:18:03.134" v="12" actId="20577"/>
          <ac:spMkLst>
            <pc:docMk/>
            <pc:sldMk cId="3004462900" sldId="1358"/>
            <ac:spMk id="3" creationId="{00000000-0000-0000-0000-000000000000}"/>
          </ac:spMkLst>
        </pc:spChg>
      </pc:sldChg>
      <pc:sldChg chg="modSp">
        <pc:chgData name="" userId="" providerId="" clId="Web-{5B020F6A-8141-4AA3-9110-CEF10A1841DD}" dt="2020-03-04T21:18:23.697" v="24" actId="20577"/>
        <pc:sldMkLst>
          <pc:docMk/>
          <pc:sldMk cId="569401450" sldId="1361"/>
        </pc:sldMkLst>
        <pc:spChg chg="mod">
          <ac:chgData name="" userId="" providerId="" clId="Web-{5B020F6A-8141-4AA3-9110-CEF10A1841DD}" dt="2020-03-04T21:18:18.822" v="19" actId="20577"/>
          <ac:spMkLst>
            <pc:docMk/>
            <pc:sldMk cId="569401450" sldId="1361"/>
            <ac:spMk id="3" creationId="{00000000-0000-0000-0000-000000000000}"/>
          </ac:spMkLst>
        </pc:spChg>
        <pc:spChg chg="mod">
          <ac:chgData name="" userId="" providerId="" clId="Web-{5B020F6A-8141-4AA3-9110-CEF10A1841DD}" dt="2020-03-04T21:18:23.697" v="24" actId="20577"/>
          <ac:spMkLst>
            <pc:docMk/>
            <pc:sldMk cId="569401450" sldId="1361"/>
            <ac:spMk id="4" creationId="{00000000-0000-0000-0000-000000000000}"/>
          </ac:spMkLst>
        </pc:spChg>
      </pc:sldChg>
      <pc:sldChg chg="modSp">
        <pc:chgData name="" userId="" providerId="" clId="Web-{5B020F6A-8141-4AA3-9110-CEF10A1841DD}" dt="2020-03-04T21:19:41.935" v="44" actId="20577"/>
        <pc:sldMkLst>
          <pc:docMk/>
          <pc:sldMk cId="1167446900" sldId="1364"/>
        </pc:sldMkLst>
        <pc:spChg chg="mod">
          <ac:chgData name="" userId="" providerId="" clId="Web-{5B020F6A-8141-4AA3-9110-CEF10A1841DD}" dt="2020-03-04T21:19:41.935" v="44" actId="20577"/>
          <ac:spMkLst>
            <pc:docMk/>
            <pc:sldMk cId="1167446900" sldId="1364"/>
            <ac:spMk id="8" creationId="{00000000-0000-0000-0000-000000000000}"/>
          </ac:spMkLst>
        </pc:spChg>
      </pc:sldChg>
      <pc:sldChg chg="modSp">
        <pc:chgData name="" userId="" providerId="" clId="Web-{5B020F6A-8141-4AA3-9110-CEF10A1841DD}" dt="2020-03-04T21:19:59.858" v="48" actId="20577"/>
        <pc:sldMkLst>
          <pc:docMk/>
          <pc:sldMk cId="661903711" sldId="1366"/>
        </pc:sldMkLst>
        <pc:spChg chg="mod">
          <ac:chgData name="" userId="" providerId="" clId="Web-{5B020F6A-8141-4AA3-9110-CEF10A1841DD}" dt="2020-03-04T21:19:59.858" v="48" actId="20577"/>
          <ac:spMkLst>
            <pc:docMk/>
            <pc:sldMk cId="661903711" sldId="1366"/>
            <ac:spMk id="3" creationId="{00000000-0000-0000-0000-000000000000}"/>
          </ac:spMkLst>
        </pc:spChg>
      </pc:sldChg>
      <pc:sldChg chg="modSp">
        <pc:chgData name="" userId="" providerId="" clId="Web-{5B020F6A-8141-4AA3-9110-CEF10A1841DD}" dt="2020-03-04T21:21:41.972" v="64" actId="20577"/>
        <pc:sldMkLst>
          <pc:docMk/>
          <pc:sldMk cId="3567365568" sldId="1367"/>
        </pc:sldMkLst>
        <pc:spChg chg="mod">
          <ac:chgData name="" userId="" providerId="" clId="Web-{5B020F6A-8141-4AA3-9110-CEF10A1841DD}" dt="2020-03-04T21:20:12.843" v="53" actId="20577"/>
          <ac:spMkLst>
            <pc:docMk/>
            <pc:sldMk cId="3567365568" sldId="1367"/>
            <ac:spMk id="3" creationId="{00000000-0000-0000-0000-000000000000}"/>
          </ac:spMkLst>
        </pc:spChg>
        <pc:spChg chg="mod">
          <ac:chgData name="" userId="" providerId="" clId="Web-{5B020F6A-8141-4AA3-9110-CEF10A1841DD}" dt="2020-03-04T21:21:41.972" v="64" actId="20577"/>
          <ac:spMkLst>
            <pc:docMk/>
            <pc:sldMk cId="3567365568" sldId="1367"/>
            <ac:spMk id="4" creationId="{00000000-0000-0000-0000-000000000000}"/>
          </ac:spMkLst>
        </pc:spChg>
      </pc:sldChg>
      <pc:sldChg chg="modSp">
        <pc:chgData name="" userId="" providerId="" clId="Web-{5B020F6A-8141-4AA3-9110-CEF10A1841DD}" dt="2020-03-04T21:21:06.799" v="56" actId="20577"/>
        <pc:sldMkLst>
          <pc:docMk/>
          <pc:sldMk cId="1766800596" sldId="1374"/>
        </pc:sldMkLst>
        <pc:spChg chg="mod">
          <ac:chgData name="" userId="" providerId="" clId="Web-{5B020F6A-8141-4AA3-9110-CEF10A1841DD}" dt="2020-03-04T21:21:06.799" v="56" actId="20577"/>
          <ac:spMkLst>
            <pc:docMk/>
            <pc:sldMk cId="1766800596" sldId="1374"/>
            <ac:spMk id="3" creationId="{00000000-0000-0000-0000-000000000000}"/>
          </ac:spMkLst>
        </pc:spChg>
      </pc:sldChg>
      <pc:sldChg chg="modSp">
        <pc:chgData name="" userId="" providerId="" clId="Web-{5B020F6A-8141-4AA3-9110-CEF10A1841DD}" dt="2020-03-04T21:22:42.397" v="68" actId="20577"/>
        <pc:sldMkLst>
          <pc:docMk/>
          <pc:sldMk cId="2886339816" sldId="1381"/>
        </pc:sldMkLst>
        <pc:spChg chg="mod">
          <ac:chgData name="" userId="" providerId="" clId="Web-{5B020F6A-8141-4AA3-9110-CEF10A1841DD}" dt="2020-03-04T21:22:42.397" v="68" actId="20577"/>
          <ac:spMkLst>
            <pc:docMk/>
            <pc:sldMk cId="2886339816" sldId="1381"/>
            <ac:spMk id="7" creationId="{00000000-0000-0000-0000-000000000000}"/>
          </ac:spMkLst>
        </pc:spChg>
      </pc:sldChg>
      <pc:sldChg chg="modSp">
        <pc:chgData name="" userId="" providerId="" clId="Web-{5B020F6A-8141-4AA3-9110-CEF10A1841DD}" dt="2020-03-04T21:27:24.582" v="70" actId="20577"/>
        <pc:sldMkLst>
          <pc:docMk/>
          <pc:sldMk cId="48293428" sldId="1390"/>
        </pc:sldMkLst>
        <pc:spChg chg="mod">
          <ac:chgData name="" userId="" providerId="" clId="Web-{5B020F6A-8141-4AA3-9110-CEF10A1841DD}" dt="2020-03-04T21:27:24.582" v="70" actId="20577"/>
          <ac:spMkLst>
            <pc:docMk/>
            <pc:sldMk cId="48293428" sldId="1390"/>
            <ac:spMk id="3" creationId="{00000000-0000-0000-0000-000000000000}"/>
          </ac:spMkLst>
        </pc:spChg>
      </pc:sldChg>
      <pc:sldChg chg="modSp">
        <pc:chgData name="" userId="" providerId="" clId="Web-{5B020F6A-8141-4AA3-9110-CEF10A1841DD}" dt="2020-03-04T21:27:46.162" v="77" actId="20577"/>
        <pc:sldMkLst>
          <pc:docMk/>
          <pc:sldMk cId="2068469975" sldId="1391"/>
        </pc:sldMkLst>
        <pc:spChg chg="mod">
          <ac:chgData name="" userId="" providerId="" clId="Web-{5B020F6A-8141-4AA3-9110-CEF10A1841DD}" dt="2020-03-04T21:27:46.162" v="77" actId="20577"/>
          <ac:spMkLst>
            <pc:docMk/>
            <pc:sldMk cId="2068469975" sldId="1391"/>
            <ac:spMk id="3" creationId="{00000000-0000-0000-0000-000000000000}"/>
          </ac:spMkLst>
        </pc:spChg>
      </pc:sldChg>
      <pc:sldChg chg="modSp">
        <pc:chgData name="" userId="" providerId="" clId="Web-{5B020F6A-8141-4AA3-9110-CEF10A1841DD}" dt="2020-03-04T21:28:06.506" v="79" actId="20577"/>
        <pc:sldMkLst>
          <pc:docMk/>
          <pc:sldMk cId="16029704" sldId="1395"/>
        </pc:sldMkLst>
        <pc:spChg chg="mod">
          <ac:chgData name="" userId="" providerId="" clId="Web-{5B020F6A-8141-4AA3-9110-CEF10A1841DD}" dt="2020-03-04T21:28:06.506" v="79" actId="20577"/>
          <ac:spMkLst>
            <pc:docMk/>
            <pc:sldMk cId="16029704" sldId="1395"/>
            <ac:spMk id="9" creationId="{00000000-0000-0000-0000-000000000000}"/>
          </ac:spMkLst>
        </pc:spChg>
      </pc:sldChg>
      <pc:sldChg chg="modSp">
        <pc:chgData name="" userId="" providerId="" clId="Web-{5B020F6A-8141-4AA3-9110-CEF10A1841DD}" dt="2020-03-04T21:29:30.057" v="84" actId="20577"/>
        <pc:sldMkLst>
          <pc:docMk/>
          <pc:sldMk cId="3982511744" sldId="1409"/>
        </pc:sldMkLst>
        <pc:spChg chg="mod">
          <ac:chgData name="" userId="" providerId="" clId="Web-{5B020F6A-8141-4AA3-9110-CEF10A1841DD}" dt="2020-03-04T21:29:30.057" v="84" actId="20577"/>
          <ac:spMkLst>
            <pc:docMk/>
            <pc:sldMk cId="3982511744" sldId="1409"/>
            <ac:spMk id="3" creationId="{00000000-0000-0000-0000-000000000000}"/>
          </ac:spMkLst>
        </pc:spChg>
      </pc:sldChg>
    </pc:docChg>
  </pc:docChgLst>
  <pc:docChgLst>
    <pc:chgData clId="Web-{9D1BB41E-871C-4E47-9662-C2FD6E33142A}"/>
    <pc:docChg chg="modSld">
      <pc:chgData name="" userId="" providerId="" clId="Web-{9D1BB41E-871C-4E47-9662-C2FD6E33142A}" dt="2020-02-10T15:57:25.282" v="5"/>
      <pc:docMkLst>
        <pc:docMk/>
      </pc:docMkLst>
      <pc:sldChg chg="addSp delSp modSp">
        <pc:chgData name="" userId="" providerId="" clId="Web-{9D1BB41E-871C-4E47-9662-C2FD6E33142A}" dt="2020-02-10T15:57:25.282" v="5"/>
        <pc:sldMkLst>
          <pc:docMk/>
          <pc:sldMk cId="3183819457" sldId="1410"/>
        </pc:sldMkLst>
        <pc:spChg chg="add del mod">
          <ac:chgData name="" userId="" providerId="" clId="Web-{9D1BB41E-871C-4E47-9662-C2FD6E33142A}" dt="2020-02-10T15:57:20.985" v="4"/>
          <ac:spMkLst>
            <pc:docMk/>
            <pc:sldMk cId="3183819457" sldId="1410"/>
            <ac:spMk id="3" creationId="{00000000-0000-0000-0000-000000000000}"/>
          </ac:spMkLst>
        </pc:spChg>
        <pc:spChg chg="add del">
          <ac:chgData name="" userId="" providerId="" clId="Web-{9D1BB41E-871C-4E47-9662-C2FD6E33142A}" dt="2020-02-10T15:57:25.282" v="5"/>
          <ac:spMkLst>
            <pc:docMk/>
            <pc:sldMk cId="3183819457" sldId="1410"/>
            <ac:spMk id="7" creationId="{B195FA76-E9FE-4D9F-B8BD-99833DEA93FC}"/>
          </ac:spMkLst>
        </pc:spChg>
        <pc:spChg chg="add del mod">
          <ac:chgData name="" userId="" providerId="" clId="Web-{9D1BB41E-871C-4E47-9662-C2FD6E33142A}" dt="2020-02-10T15:57:20.985" v="4"/>
          <ac:spMkLst>
            <pc:docMk/>
            <pc:sldMk cId="3183819457" sldId="1410"/>
            <ac:spMk id="9" creationId="{4D592CD7-11FF-43CA-9694-983E9EB73559}"/>
          </ac:spMkLst>
        </pc:spChg>
      </pc:sldChg>
    </pc:docChg>
  </pc:docChgLst>
  <pc:docChgLst>
    <pc:chgData clId="Web-{4281E40A-5369-4B31-A6E4-6ED804A4CA70}"/>
    <pc:docChg chg="modSld">
      <pc:chgData name="" userId="" providerId="" clId="Web-{4281E40A-5369-4B31-A6E4-6ED804A4CA70}" dt="2020-07-14T16:38:13.514" v="13" actId="20577"/>
      <pc:docMkLst>
        <pc:docMk/>
      </pc:docMkLst>
      <pc:sldChg chg="modSp">
        <pc:chgData name="" userId="" providerId="" clId="Web-{4281E40A-5369-4B31-A6E4-6ED804A4CA70}" dt="2020-07-14T16:37:36.498" v="4" actId="20577"/>
        <pc:sldMkLst>
          <pc:docMk/>
          <pc:sldMk cId="563196999" sldId="1384"/>
        </pc:sldMkLst>
        <pc:spChg chg="mod">
          <ac:chgData name="" userId="" providerId="" clId="Web-{4281E40A-5369-4B31-A6E4-6ED804A4CA70}" dt="2020-07-14T16:37:36.498" v="4" actId="20577"/>
          <ac:spMkLst>
            <pc:docMk/>
            <pc:sldMk cId="563196999" sldId="1384"/>
            <ac:spMk id="3" creationId="{00000000-0000-0000-0000-000000000000}"/>
          </ac:spMkLst>
        </pc:spChg>
      </pc:sldChg>
      <pc:sldChg chg="modSp">
        <pc:chgData name="" userId="" providerId="" clId="Web-{4281E40A-5369-4B31-A6E4-6ED804A4CA70}" dt="2020-07-14T16:38:01.451" v="9" actId="20577"/>
        <pc:sldMkLst>
          <pc:docMk/>
          <pc:sldMk cId="3982511744" sldId="1409"/>
        </pc:sldMkLst>
        <pc:spChg chg="mod">
          <ac:chgData name="" userId="" providerId="" clId="Web-{4281E40A-5369-4B31-A6E4-6ED804A4CA70}" dt="2020-07-14T16:38:01.451" v="9" actId="20577"/>
          <ac:spMkLst>
            <pc:docMk/>
            <pc:sldMk cId="3982511744" sldId="1409"/>
            <ac:spMk id="3" creationId="{00000000-0000-0000-0000-000000000000}"/>
          </ac:spMkLst>
        </pc:spChg>
      </pc:sldChg>
      <pc:sldChg chg="modSp">
        <pc:chgData name="" userId="" providerId="" clId="Web-{4281E40A-5369-4B31-A6E4-6ED804A4CA70}" dt="2020-07-14T16:38:11.998" v="11" actId="20577"/>
        <pc:sldMkLst>
          <pc:docMk/>
          <pc:sldMk cId="1513245763" sldId="1412"/>
        </pc:sldMkLst>
        <pc:spChg chg="mod">
          <ac:chgData name="" userId="" providerId="" clId="Web-{4281E40A-5369-4B31-A6E4-6ED804A4CA70}" dt="2020-07-14T16:38:11.998" v="11" actId="20577"/>
          <ac:spMkLst>
            <pc:docMk/>
            <pc:sldMk cId="1513245763" sldId="1412"/>
            <ac:spMk id="3" creationId="{00000000-0000-0000-0000-000000000000}"/>
          </ac:spMkLst>
        </pc:spChg>
      </pc:sldChg>
    </pc:docChg>
  </pc:docChgLst>
  <pc:docChgLst>
    <pc:chgData clId="Web-{0CEB8A48-9EFC-405C-BB01-0A7B424013BF}"/>
    <pc:docChg chg="modSld">
      <pc:chgData name="" userId="" providerId="" clId="Web-{0CEB8A48-9EFC-405C-BB01-0A7B424013BF}" dt="2020-02-25T15:22:46.964" v="9" actId="20577"/>
      <pc:docMkLst>
        <pc:docMk/>
      </pc:docMkLst>
      <pc:sldChg chg="modSp">
        <pc:chgData name="" userId="" providerId="" clId="Web-{0CEB8A48-9EFC-405C-BB01-0A7B424013BF}" dt="2020-02-25T15:22:46.964" v="8" actId="20577"/>
        <pc:sldMkLst>
          <pc:docMk/>
          <pc:sldMk cId="1167446900" sldId="1364"/>
        </pc:sldMkLst>
        <pc:spChg chg="mod">
          <ac:chgData name="" userId="" providerId="" clId="Web-{0CEB8A48-9EFC-405C-BB01-0A7B424013BF}" dt="2020-02-25T15:22:46.964" v="8" actId="20577"/>
          <ac:spMkLst>
            <pc:docMk/>
            <pc:sldMk cId="1167446900" sldId="1364"/>
            <ac:spMk id="8" creationId="{00000000-0000-0000-0000-000000000000}"/>
          </ac:spMkLst>
        </pc:spChg>
      </pc:sldChg>
    </pc:docChg>
  </pc:docChgLst>
  <pc:docChgLst>
    <pc:chgData name="Danziger-Isakov, Lara" userId="89e83ec7-9bb6-456f-8630-2a4fd05a651f" providerId="ADAL" clId="{B2EFC42C-946F-4678-AEBF-BA036BD6A1D8}"/>
    <pc:docChg chg="undo custSel addSld delSld modSld">
      <pc:chgData name="Danziger-Isakov, Lara" userId="89e83ec7-9bb6-456f-8630-2a4fd05a651f" providerId="ADAL" clId="{B2EFC42C-946F-4678-AEBF-BA036BD6A1D8}" dt="2020-02-10T15:32:28.659" v="393" actId="20577"/>
      <pc:docMkLst>
        <pc:docMk/>
      </pc:docMkLst>
      <pc:sldChg chg="modSp">
        <pc:chgData name="Danziger-Isakov, Lara" userId="89e83ec7-9bb6-456f-8630-2a4fd05a651f" providerId="ADAL" clId="{B2EFC42C-946F-4678-AEBF-BA036BD6A1D8}" dt="2020-02-10T15:03:32.347" v="59" actId="1076"/>
        <pc:sldMkLst>
          <pc:docMk/>
          <pc:sldMk cId="1261532631" sldId="1357"/>
        </pc:sldMkLst>
        <pc:spChg chg="mod">
          <ac:chgData name="Danziger-Isakov, Lara" userId="89e83ec7-9bb6-456f-8630-2a4fd05a651f" providerId="ADAL" clId="{B2EFC42C-946F-4678-AEBF-BA036BD6A1D8}" dt="2020-02-10T15:03:32.347" v="59" actId="1076"/>
          <ac:spMkLst>
            <pc:docMk/>
            <pc:sldMk cId="1261532631" sldId="1357"/>
            <ac:spMk id="7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4:59:19.635" v="52" actId="403"/>
        <pc:sldMkLst>
          <pc:docMk/>
          <pc:sldMk cId="3004462900" sldId="1358"/>
        </pc:sldMkLst>
        <pc:spChg chg="mod">
          <ac:chgData name="Danziger-Isakov, Lara" userId="89e83ec7-9bb6-456f-8630-2a4fd05a651f" providerId="ADAL" clId="{B2EFC42C-946F-4678-AEBF-BA036BD6A1D8}" dt="2020-02-10T14:59:19.635" v="52" actId="403"/>
          <ac:spMkLst>
            <pc:docMk/>
            <pc:sldMk cId="3004462900" sldId="1358"/>
            <ac:spMk id="3" creationId="{00000000-0000-0000-0000-000000000000}"/>
          </ac:spMkLst>
        </pc:spChg>
        <pc:spChg chg="del mod">
          <ac:chgData name="Danziger-Isakov, Lara" userId="89e83ec7-9bb6-456f-8630-2a4fd05a651f" providerId="ADAL" clId="{B2EFC42C-946F-4678-AEBF-BA036BD6A1D8}" dt="2020-02-10T14:59:04.085" v="47" actId="478"/>
          <ac:spMkLst>
            <pc:docMk/>
            <pc:sldMk cId="3004462900" sldId="1358"/>
            <ac:spMk id="9" creationId="{00000000-0000-0000-0000-000000000000}"/>
          </ac:spMkLst>
        </pc:spChg>
        <pc:grpChg chg="add del">
          <ac:chgData name="Danziger-Isakov, Lara" userId="89e83ec7-9bb6-456f-8630-2a4fd05a651f" providerId="ADAL" clId="{B2EFC42C-946F-4678-AEBF-BA036BD6A1D8}" dt="2020-02-10T14:58:58.913" v="45" actId="478"/>
          <ac:grpSpMkLst>
            <pc:docMk/>
            <pc:sldMk cId="3004462900" sldId="1358"/>
            <ac:grpSpMk id="6" creationId="{00000000-0000-0000-0000-000000000000}"/>
          </ac:grpSpMkLst>
        </pc:grpChg>
        <pc:picChg chg="add del mod">
          <ac:chgData name="Danziger-Isakov, Lara" userId="89e83ec7-9bb6-456f-8630-2a4fd05a651f" providerId="ADAL" clId="{B2EFC42C-946F-4678-AEBF-BA036BD6A1D8}" dt="2020-02-10T14:58:02.843" v="32"/>
          <ac:picMkLst>
            <pc:docMk/>
            <pc:sldMk cId="3004462900" sldId="1358"/>
            <ac:picMk id="7" creationId="{2E0E881C-784F-4B98-96CB-AA4DE6BDF6A8}"/>
          </ac:picMkLst>
        </pc:picChg>
      </pc:sldChg>
      <pc:sldChg chg="delSp">
        <pc:chgData name="Danziger-Isakov, Lara" userId="89e83ec7-9bb6-456f-8630-2a4fd05a651f" providerId="ADAL" clId="{B2EFC42C-946F-4678-AEBF-BA036BD6A1D8}" dt="2020-02-10T15:04:48.106" v="60" actId="478"/>
        <pc:sldMkLst>
          <pc:docMk/>
          <pc:sldMk cId="822380539" sldId="1360"/>
        </pc:sldMkLst>
        <pc:spChg chg="del">
          <ac:chgData name="Danziger-Isakov, Lara" userId="89e83ec7-9bb6-456f-8630-2a4fd05a651f" providerId="ADAL" clId="{B2EFC42C-946F-4678-AEBF-BA036BD6A1D8}" dt="2020-02-10T15:04:48.106" v="60" actId="478"/>
          <ac:spMkLst>
            <pc:docMk/>
            <pc:sldMk cId="822380539" sldId="1360"/>
            <ac:spMk id="6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03:07.531" v="57"/>
        <pc:sldMkLst>
          <pc:docMk/>
          <pc:sldMk cId="569401450" sldId="1361"/>
        </pc:sldMkLst>
        <pc:spChg chg="add del mod">
          <ac:chgData name="Danziger-Isakov, Lara" userId="89e83ec7-9bb6-456f-8630-2a4fd05a651f" providerId="ADAL" clId="{B2EFC42C-946F-4678-AEBF-BA036BD6A1D8}" dt="2020-02-10T15:03:07.531" v="57"/>
          <ac:spMkLst>
            <pc:docMk/>
            <pc:sldMk cId="569401450" sldId="1361"/>
            <ac:spMk id="7" creationId="{BF546803-2525-483B-A161-0E3CB19B1371}"/>
          </ac:spMkLst>
        </pc:spChg>
        <pc:spChg chg="del">
          <ac:chgData name="Danziger-Isakov, Lara" userId="89e83ec7-9bb6-456f-8630-2a4fd05a651f" providerId="ADAL" clId="{B2EFC42C-946F-4678-AEBF-BA036BD6A1D8}" dt="2020-02-10T15:02:14.520" v="55"/>
          <ac:spMkLst>
            <pc:docMk/>
            <pc:sldMk cId="569401450" sldId="1361"/>
            <ac:spMk id="9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07:04.800" v="68" actId="1076"/>
        <pc:sldMkLst>
          <pc:docMk/>
          <pc:sldMk cId="2802575906" sldId="1362"/>
        </pc:sldMkLst>
        <pc:spChg chg="mod">
          <ac:chgData name="Danziger-Isakov, Lara" userId="89e83ec7-9bb6-456f-8630-2a4fd05a651f" providerId="ADAL" clId="{B2EFC42C-946F-4678-AEBF-BA036BD6A1D8}" dt="2020-02-10T15:07:04.800" v="68" actId="1076"/>
          <ac:spMkLst>
            <pc:docMk/>
            <pc:sldMk cId="2802575906" sldId="1362"/>
            <ac:spMk id="6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04:54.044" v="61" actId="478"/>
          <ac:spMkLst>
            <pc:docMk/>
            <pc:sldMk cId="2802575906" sldId="1362"/>
            <ac:spMk id="7" creationId="{00000000-0000-0000-0000-000000000000}"/>
          </ac:spMkLst>
        </pc:spChg>
        <pc:spChg chg="add">
          <ac:chgData name="Danziger-Isakov, Lara" userId="89e83ec7-9bb6-456f-8630-2a4fd05a651f" providerId="ADAL" clId="{B2EFC42C-946F-4678-AEBF-BA036BD6A1D8}" dt="2020-02-10T15:06:59.534" v="67"/>
          <ac:spMkLst>
            <pc:docMk/>
            <pc:sldMk cId="2802575906" sldId="1362"/>
            <ac:spMk id="8" creationId="{7E160044-7680-4DF1-9885-043676276E5F}"/>
          </ac:spMkLst>
        </pc:spChg>
      </pc:sldChg>
      <pc:sldChg chg="delSp">
        <pc:chgData name="Danziger-Isakov, Lara" userId="89e83ec7-9bb6-456f-8630-2a4fd05a651f" providerId="ADAL" clId="{B2EFC42C-946F-4678-AEBF-BA036BD6A1D8}" dt="2020-02-10T15:04:59.497" v="62" actId="478"/>
        <pc:sldMkLst>
          <pc:docMk/>
          <pc:sldMk cId="147298722" sldId="1363"/>
        </pc:sldMkLst>
        <pc:spChg chg="del">
          <ac:chgData name="Danziger-Isakov, Lara" userId="89e83ec7-9bb6-456f-8630-2a4fd05a651f" providerId="ADAL" clId="{B2EFC42C-946F-4678-AEBF-BA036BD6A1D8}" dt="2020-02-10T15:04:59.497" v="62" actId="478"/>
          <ac:spMkLst>
            <pc:docMk/>
            <pc:sldMk cId="147298722" sldId="1363"/>
            <ac:spMk id="10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06:16.957" v="63" actId="478"/>
        <pc:sldMkLst>
          <pc:docMk/>
          <pc:sldMk cId="1167446900" sldId="1364"/>
        </pc:sldMkLst>
        <pc:spChg chg="del">
          <ac:chgData name="Danziger-Isakov, Lara" userId="89e83ec7-9bb6-456f-8630-2a4fd05a651f" providerId="ADAL" clId="{B2EFC42C-946F-4678-AEBF-BA036BD6A1D8}" dt="2020-02-10T15:06:16.957" v="63" actId="478"/>
          <ac:spMkLst>
            <pc:docMk/>
            <pc:sldMk cId="1167446900" sldId="1364"/>
            <ac:spMk id="12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07:19.599" v="70" actId="1076"/>
        <pc:sldMkLst>
          <pc:docMk/>
          <pc:sldMk cId="1897590361" sldId="1365"/>
        </pc:sldMkLst>
        <pc:spChg chg="mod">
          <ac:chgData name="Danziger-Isakov, Lara" userId="89e83ec7-9bb6-456f-8630-2a4fd05a651f" providerId="ADAL" clId="{B2EFC42C-946F-4678-AEBF-BA036BD6A1D8}" dt="2020-02-10T15:07:19.599" v="70" actId="1076"/>
          <ac:spMkLst>
            <pc:docMk/>
            <pc:sldMk cId="1897590361" sldId="1365"/>
            <ac:spMk id="6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06:23.019" v="64" actId="478"/>
          <ac:spMkLst>
            <pc:docMk/>
            <pc:sldMk cId="1897590361" sldId="1365"/>
            <ac:spMk id="7" creationId="{00000000-0000-0000-0000-000000000000}"/>
          </ac:spMkLst>
        </pc:spChg>
        <pc:spChg chg="add">
          <ac:chgData name="Danziger-Isakov, Lara" userId="89e83ec7-9bb6-456f-8630-2a4fd05a651f" providerId="ADAL" clId="{B2EFC42C-946F-4678-AEBF-BA036BD6A1D8}" dt="2020-02-10T15:07:16.440" v="69"/>
          <ac:spMkLst>
            <pc:docMk/>
            <pc:sldMk cId="1897590361" sldId="1365"/>
            <ac:spMk id="8" creationId="{9B142D12-12B6-47DD-9E3A-42C41608ACE8}"/>
          </ac:spMkLst>
        </pc:spChg>
      </pc:sldChg>
      <pc:sldChg chg="delSp">
        <pc:chgData name="Danziger-Isakov, Lara" userId="89e83ec7-9bb6-456f-8630-2a4fd05a651f" providerId="ADAL" clId="{B2EFC42C-946F-4678-AEBF-BA036BD6A1D8}" dt="2020-02-10T15:06:30.244" v="65" actId="478"/>
        <pc:sldMkLst>
          <pc:docMk/>
          <pc:sldMk cId="661903711" sldId="1366"/>
        </pc:sldMkLst>
        <pc:spChg chg="del">
          <ac:chgData name="Danziger-Isakov, Lara" userId="89e83ec7-9bb6-456f-8630-2a4fd05a651f" providerId="ADAL" clId="{B2EFC42C-946F-4678-AEBF-BA036BD6A1D8}" dt="2020-02-10T15:06:30.244" v="65" actId="478"/>
          <ac:spMkLst>
            <pc:docMk/>
            <pc:sldMk cId="661903711" sldId="1366"/>
            <ac:spMk id="9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07:30.621" v="72" actId="1076"/>
        <pc:sldMkLst>
          <pc:docMk/>
          <pc:sldMk cId="3567365568" sldId="1367"/>
        </pc:sldMkLst>
        <pc:spChg chg="del">
          <ac:chgData name="Danziger-Isakov, Lara" userId="89e83ec7-9bb6-456f-8630-2a4fd05a651f" providerId="ADAL" clId="{B2EFC42C-946F-4678-AEBF-BA036BD6A1D8}" dt="2020-02-10T15:06:46.523" v="66" actId="478"/>
          <ac:spMkLst>
            <pc:docMk/>
            <pc:sldMk cId="3567365568" sldId="1367"/>
            <ac:spMk id="7" creationId="{00000000-0000-0000-0000-000000000000}"/>
          </ac:spMkLst>
        </pc:spChg>
        <pc:spChg chg="add mod">
          <ac:chgData name="Danziger-Isakov, Lara" userId="89e83ec7-9bb6-456f-8630-2a4fd05a651f" providerId="ADAL" clId="{B2EFC42C-946F-4678-AEBF-BA036BD6A1D8}" dt="2020-02-10T15:07:30.621" v="72" actId="1076"/>
          <ac:spMkLst>
            <pc:docMk/>
            <pc:sldMk cId="3567365568" sldId="1367"/>
            <ac:spMk id="8" creationId="{0CE42002-3419-4901-A6A0-8AFBDF583723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08:51.355" v="115" actId="1076"/>
        <pc:sldMkLst>
          <pc:docMk/>
          <pc:sldMk cId="1309099930" sldId="1368"/>
        </pc:sldMkLst>
        <pc:spChg chg="del">
          <ac:chgData name="Danziger-Isakov, Lara" userId="89e83ec7-9bb6-456f-8630-2a4fd05a651f" providerId="ADAL" clId="{B2EFC42C-946F-4678-AEBF-BA036BD6A1D8}" dt="2020-02-10T15:07:37.933" v="74" actId="478"/>
          <ac:spMkLst>
            <pc:docMk/>
            <pc:sldMk cId="1309099930" sldId="1368"/>
            <ac:spMk id="7" creationId="{00000000-0000-0000-0000-000000000000}"/>
          </ac:spMkLst>
        </pc:spChg>
        <pc:spChg chg="mod">
          <ac:chgData name="Danziger-Isakov, Lara" userId="89e83ec7-9bb6-456f-8630-2a4fd05a651f" providerId="ADAL" clId="{B2EFC42C-946F-4678-AEBF-BA036BD6A1D8}" dt="2020-02-10T15:08:36.437" v="113" actId="20577"/>
          <ac:spMkLst>
            <pc:docMk/>
            <pc:sldMk cId="1309099930" sldId="1368"/>
            <ac:spMk id="8" creationId="{00000000-0000-0000-0000-000000000000}"/>
          </ac:spMkLst>
        </pc:spChg>
        <pc:spChg chg="add mod">
          <ac:chgData name="Danziger-Isakov, Lara" userId="89e83ec7-9bb6-456f-8630-2a4fd05a651f" providerId="ADAL" clId="{B2EFC42C-946F-4678-AEBF-BA036BD6A1D8}" dt="2020-02-10T15:08:51.355" v="115" actId="1076"/>
          <ac:spMkLst>
            <pc:docMk/>
            <pc:sldMk cId="1309099930" sldId="1368"/>
            <ac:spMk id="9" creationId="{9586E708-B537-45F6-B0F4-DCDE3AE3DFC6}"/>
          </ac:spMkLst>
        </pc:spChg>
        <pc:picChg chg="add mod">
          <ac:chgData name="Danziger-Isakov, Lara" userId="89e83ec7-9bb6-456f-8630-2a4fd05a651f" providerId="ADAL" clId="{B2EFC42C-946F-4678-AEBF-BA036BD6A1D8}" dt="2020-02-10T15:08:29.934" v="81" actId="14100"/>
          <ac:picMkLst>
            <pc:docMk/>
            <pc:sldMk cId="1309099930" sldId="1368"/>
            <ac:picMk id="10" creationId="{5A5980F4-CB18-40FD-A390-8EC252F3FDF2}"/>
          </ac:picMkLst>
        </pc:picChg>
        <pc:picChg chg="del">
          <ac:chgData name="Danziger-Isakov, Lara" userId="89e83ec7-9bb6-456f-8630-2a4fd05a651f" providerId="ADAL" clId="{B2EFC42C-946F-4678-AEBF-BA036BD6A1D8}" dt="2020-02-10T15:08:23.651" v="79" actId="478"/>
          <ac:picMkLst>
            <pc:docMk/>
            <pc:sldMk cId="1309099930" sldId="1368"/>
            <ac:picMk id="1027" creationId="{00000000-0000-0000-0000-000000000000}"/>
          </ac:picMkLst>
        </pc:picChg>
      </pc:sldChg>
      <pc:sldChg chg="addSp delSp">
        <pc:chgData name="Danziger-Isakov, Lara" userId="89e83ec7-9bb6-456f-8630-2a4fd05a651f" providerId="ADAL" clId="{B2EFC42C-946F-4678-AEBF-BA036BD6A1D8}" dt="2020-02-10T15:12:23.792" v="186"/>
        <pc:sldMkLst>
          <pc:docMk/>
          <pc:sldMk cId="933148701" sldId="1369"/>
        </pc:sldMkLst>
        <pc:spChg chg="del">
          <ac:chgData name="Danziger-Isakov, Lara" userId="89e83ec7-9bb6-456f-8630-2a4fd05a651f" providerId="ADAL" clId="{B2EFC42C-946F-4678-AEBF-BA036BD6A1D8}" dt="2020-02-10T15:12:15.269" v="185" actId="478"/>
          <ac:spMkLst>
            <pc:docMk/>
            <pc:sldMk cId="933148701" sldId="1369"/>
            <ac:spMk id="7" creationId="{00000000-0000-0000-0000-000000000000}"/>
          </ac:spMkLst>
        </pc:spChg>
        <pc:spChg chg="add">
          <ac:chgData name="Danziger-Isakov, Lara" userId="89e83ec7-9bb6-456f-8630-2a4fd05a651f" providerId="ADAL" clId="{B2EFC42C-946F-4678-AEBF-BA036BD6A1D8}" dt="2020-02-10T15:12:23.792" v="186"/>
          <ac:spMkLst>
            <pc:docMk/>
            <pc:sldMk cId="933148701" sldId="1369"/>
            <ac:spMk id="8" creationId="{E4E108E3-E9C6-4A97-9E10-69CF5DBB7CDC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12:43.500" v="190" actId="1076"/>
        <pc:sldMkLst>
          <pc:docMk/>
          <pc:sldMk cId="3415125919" sldId="1370"/>
        </pc:sldMkLst>
        <pc:spChg chg="mod">
          <ac:chgData name="Danziger-Isakov, Lara" userId="89e83ec7-9bb6-456f-8630-2a4fd05a651f" providerId="ADAL" clId="{B2EFC42C-946F-4678-AEBF-BA036BD6A1D8}" dt="2020-02-10T15:10:46.675" v="177" actId="20577"/>
          <ac:spMkLst>
            <pc:docMk/>
            <pc:sldMk cId="3415125919" sldId="1370"/>
            <ac:spMk id="3" creationId="{00000000-0000-0000-0000-000000000000}"/>
          </ac:spMkLst>
        </pc:spChg>
        <pc:spChg chg="add del mod">
          <ac:chgData name="Danziger-Isakov, Lara" userId="89e83ec7-9bb6-456f-8630-2a4fd05a651f" providerId="ADAL" clId="{B2EFC42C-946F-4678-AEBF-BA036BD6A1D8}" dt="2020-02-10T15:11:36.046" v="181" actId="478"/>
          <ac:spMkLst>
            <pc:docMk/>
            <pc:sldMk cId="3415125919" sldId="1370"/>
            <ac:spMk id="8" creationId="{FA193F33-D8FE-4323-9E36-DE94543CE76F}"/>
          </ac:spMkLst>
        </pc:spChg>
        <pc:spChg chg="mod">
          <ac:chgData name="Danziger-Isakov, Lara" userId="89e83ec7-9bb6-456f-8630-2a4fd05a651f" providerId="ADAL" clId="{B2EFC42C-946F-4678-AEBF-BA036BD6A1D8}" dt="2020-02-10T15:11:44.921" v="183" actId="1076"/>
          <ac:spMkLst>
            <pc:docMk/>
            <pc:sldMk cId="3415125919" sldId="1370"/>
            <ac:spMk id="9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08:57.805" v="118" actId="478"/>
          <ac:spMkLst>
            <pc:docMk/>
            <pc:sldMk cId="3415125919" sldId="1370"/>
            <ac:spMk id="10" creationId="{00000000-0000-0000-0000-000000000000}"/>
          </ac:spMkLst>
        </pc:spChg>
        <pc:spChg chg="mod">
          <ac:chgData name="Danziger-Isakov, Lara" userId="89e83ec7-9bb6-456f-8630-2a4fd05a651f" providerId="ADAL" clId="{B2EFC42C-946F-4678-AEBF-BA036BD6A1D8}" dt="2020-02-10T15:09:59.737" v="170" actId="20577"/>
          <ac:spMkLst>
            <pc:docMk/>
            <pc:sldMk cId="3415125919" sldId="1370"/>
            <ac:spMk id="11" creationId="{00000000-0000-0000-0000-000000000000}"/>
          </ac:spMkLst>
        </pc:spChg>
        <pc:spChg chg="add">
          <ac:chgData name="Danziger-Isakov, Lara" userId="89e83ec7-9bb6-456f-8630-2a4fd05a651f" providerId="ADAL" clId="{B2EFC42C-946F-4678-AEBF-BA036BD6A1D8}" dt="2020-02-10T15:10:10.249" v="171"/>
          <ac:spMkLst>
            <pc:docMk/>
            <pc:sldMk cId="3415125919" sldId="1370"/>
            <ac:spMk id="12" creationId="{1765AE6D-B55F-48CA-977D-A8AE1D8E9A44}"/>
          </ac:spMkLst>
        </pc:spChg>
        <pc:spChg chg="add del mod">
          <ac:chgData name="Danziger-Isakov, Lara" userId="89e83ec7-9bb6-456f-8630-2a4fd05a651f" providerId="ADAL" clId="{B2EFC42C-946F-4678-AEBF-BA036BD6A1D8}" dt="2020-02-10T15:12:40.578" v="189" actId="478"/>
          <ac:spMkLst>
            <pc:docMk/>
            <pc:sldMk cId="3415125919" sldId="1370"/>
            <ac:spMk id="13" creationId="{BEE3FE74-AAA0-44AF-AB8D-33AA91F0C10F}"/>
          </ac:spMkLst>
        </pc:spChg>
        <pc:spChg chg="add mod">
          <ac:chgData name="Danziger-Isakov, Lara" userId="89e83ec7-9bb6-456f-8630-2a4fd05a651f" providerId="ADAL" clId="{B2EFC42C-946F-4678-AEBF-BA036BD6A1D8}" dt="2020-02-10T15:12:43.500" v="190" actId="1076"/>
          <ac:spMkLst>
            <pc:docMk/>
            <pc:sldMk cId="3415125919" sldId="1370"/>
            <ac:spMk id="14" creationId="{83D4EFC2-BC83-4D74-A526-701F585BEA9C}"/>
          </ac:spMkLst>
        </pc:spChg>
        <pc:picChg chg="add mod">
          <ac:chgData name="Danziger-Isakov, Lara" userId="89e83ec7-9bb6-456f-8630-2a4fd05a651f" providerId="ADAL" clId="{B2EFC42C-946F-4678-AEBF-BA036BD6A1D8}" dt="2020-02-10T15:09:43.206" v="125" actId="1076"/>
          <ac:picMkLst>
            <pc:docMk/>
            <pc:sldMk cId="3415125919" sldId="1370"/>
            <ac:picMk id="4" creationId="{97EF08B4-01AC-4C20-AE16-1C1EE2E47027}"/>
          </ac:picMkLst>
        </pc:picChg>
        <pc:picChg chg="del">
          <ac:chgData name="Danziger-Isakov, Lara" userId="89e83ec7-9bb6-456f-8630-2a4fd05a651f" providerId="ADAL" clId="{B2EFC42C-946F-4678-AEBF-BA036BD6A1D8}" dt="2020-02-10T15:09:35.967" v="122" actId="478"/>
          <ac:picMkLst>
            <pc:docMk/>
            <pc:sldMk cId="3415125919" sldId="1370"/>
            <ac:picMk id="1026" creationId="{00000000-0000-0000-0000-000000000000}"/>
          </ac:picMkLst>
        </pc:picChg>
      </pc:sldChg>
      <pc:sldChg chg="delSp del">
        <pc:chgData name="Danziger-Isakov, Lara" userId="89e83ec7-9bb6-456f-8630-2a4fd05a651f" providerId="ADAL" clId="{B2EFC42C-946F-4678-AEBF-BA036BD6A1D8}" dt="2020-02-10T15:11:57.217" v="184" actId="2696"/>
        <pc:sldMkLst>
          <pc:docMk/>
          <pc:sldMk cId="2722035748" sldId="1371"/>
        </pc:sldMkLst>
        <pc:spChg chg="del">
          <ac:chgData name="Danziger-Isakov, Lara" userId="89e83ec7-9bb6-456f-8630-2a4fd05a651f" providerId="ADAL" clId="{B2EFC42C-946F-4678-AEBF-BA036BD6A1D8}" dt="2020-02-10T15:11:30.765" v="178"/>
          <ac:spMkLst>
            <pc:docMk/>
            <pc:sldMk cId="2722035748" sldId="1371"/>
            <ac:spMk id="8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13:36.276" v="198"/>
        <pc:sldMkLst>
          <pc:docMk/>
          <pc:sldMk cId="2828250108" sldId="1372"/>
        </pc:sldMkLst>
        <pc:spChg chg="del">
          <ac:chgData name="Danziger-Isakov, Lara" userId="89e83ec7-9bb6-456f-8630-2a4fd05a651f" providerId="ADAL" clId="{B2EFC42C-946F-4678-AEBF-BA036BD6A1D8}" dt="2020-02-10T15:13:03.125" v="194" actId="478"/>
          <ac:spMkLst>
            <pc:docMk/>
            <pc:sldMk cId="2828250108" sldId="1372"/>
            <ac:spMk id="10" creationId="{00000000-0000-0000-0000-000000000000}"/>
          </ac:spMkLst>
        </pc:spChg>
        <pc:spChg chg="add del mod">
          <ac:chgData name="Danziger-Isakov, Lara" userId="89e83ec7-9bb6-456f-8630-2a4fd05a651f" providerId="ADAL" clId="{B2EFC42C-946F-4678-AEBF-BA036BD6A1D8}" dt="2020-02-10T15:13:30.436" v="197" actId="478"/>
          <ac:spMkLst>
            <pc:docMk/>
            <pc:sldMk cId="2828250108" sldId="1372"/>
            <ac:spMk id="11" creationId="{2CF73A30-DF3D-49A3-A532-355E60212D2D}"/>
          </ac:spMkLst>
        </pc:spChg>
        <pc:spChg chg="add">
          <ac:chgData name="Danziger-Isakov, Lara" userId="89e83ec7-9bb6-456f-8630-2a4fd05a651f" providerId="ADAL" clId="{B2EFC42C-946F-4678-AEBF-BA036BD6A1D8}" dt="2020-02-10T15:13:36.276" v="198"/>
          <ac:spMkLst>
            <pc:docMk/>
            <pc:sldMk cId="2828250108" sldId="1372"/>
            <ac:spMk id="12" creationId="{51804C67-DDB3-47E1-B432-B1BC7228A9CB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13:54.710" v="201" actId="1076"/>
        <pc:sldMkLst>
          <pc:docMk/>
          <pc:sldMk cId="3702752603" sldId="1373"/>
        </pc:sldMkLst>
        <pc:spChg chg="mod">
          <ac:chgData name="Danziger-Isakov, Lara" userId="89e83ec7-9bb6-456f-8630-2a4fd05a651f" providerId="ADAL" clId="{B2EFC42C-946F-4678-AEBF-BA036BD6A1D8}" dt="2020-02-10T15:13:54.710" v="201" actId="1076"/>
          <ac:spMkLst>
            <pc:docMk/>
            <pc:sldMk cId="3702752603" sldId="1373"/>
            <ac:spMk id="6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13:52.304" v="200" actId="478"/>
          <ac:spMkLst>
            <pc:docMk/>
            <pc:sldMk cId="3702752603" sldId="1373"/>
            <ac:spMk id="7" creationId="{00000000-0000-0000-0000-000000000000}"/>
          </ac:spMkLst>
        </pc:spChg>
        <pc:spChg chg="add">
          <ac:chgData name="Danziger-Isakov, Lara" userId="89e83ec7-9bb6-456f-8630-2a4fd05a651f" providerId="ADAL" clId="{B2EFC42C-946F-4678-AEBF-BA036BD6A1D8}" dt="2020-02-10T15:13:50.461" v="199"/>
          <ac:spMkLst>
            <pc:docMk/>
            <pc:sldMk cId="3702752603" sldId="1373"/>
            <ac:spMk id="9" creationId="{ACA7594A-EB7A-4947-869D-9203D59FD886}"/>
          </ac:spMkLst>
        </pc:spChg>
      </pc:sldChg>
      <pc:sldChg chg="delSp modSp">
        <pc:chgData name="Danziger-Isakov, Lara" userId="89e83ec7-9bb6-456f-8630-2a4fd05a651f" providerId="ADAL" clId="{B2EFC42C-946F-4678-AEBF-BA036BD6A1D8}" dt="2020-02-10T15:15:39.263" v="204"/>
        <pc:sldMkLst>
          <pc:docMk/>
          <pc:sldMk cId="1766800596" sldId="1374"/>
        </pc:sldMkLst>
        <pc:spChg chg="del mod">
          <ac:chgData name="Danziger-Isakov, Lara" userId="89e83ec7-9bb6-456f-8630-2a4fd05a651f" providerId="ADAL" clId="{B2EFC42C-946F-4678-AEBF-BA036BD6A1D8}" dt="2020-02-10T15:15:39.263" v="204"/>
          <ac:spMkLst>
            <pc:docMk/>
            <pc:sldMk cId="1766800596" sldId="1374"/>
            <ac:spMk id="5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15:29.028" v="202"/>
          <ac:spMkLst>
            <pc:docMk/>
            <pc:sldMk cId="1766800596" sldId="1374"/>
            <ac:spMk id="6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15:56.633" v="205"/>
        <pc:sldMkLst>
          <pc:docMk/>
          <pc:sldMk cId="2915104451" sldId="1375"/>
        </pc:sldMkLst>
        <pc:spChg chg="del">
          <ac:chgData name="Danziger-Isakov, Lara" userId="89e83ec7-9bb6-456f-8630-2a4fd05a651f" providerId="ADAL" clId="{B2EFC42C-946F-4678-AEBF-BA036BD6A1D8}" dt="2020-02-10T15:15:56.633" v="205"/>
          <ac:spMkLst>
            <pc:docMk/>
            <pc:sldMk cId="2915104451" sldId="1375"/>
            <ac:spMk id="7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16:17.270" v="206"/>
        <pc:sldMkLst>
          <pc:docMk/>
          <pc:sldMk cId="2511119212" sldId="1376"/>
        </pc:sldMkLst>
        <pc:spChg chg="del">
          <ac:chgData name="Danziger-Isakov, Lara" userId="89e83ec7-9bb6-456f-8630-2a4fd05a651f" providerId="ADAL" clId="{B2EFC42C-946F-4678-AEBF-BA036BD6A1D8}" dt="2020-02-10T15:16:17.270" v="206"/>
          <ac:spMkLst>
            <pc:docMk/>
            <pc:sldMk cId="2511119212" sldId="1376"/>
            <ac:spMk id="6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16:35.176" v="207"/>
        <pc:sldMkLst>
          <pc:docMk/>
          <pc:sldMk cId="402318447" sldId="1377"/>
        </pc:sldMkLst>
        <pc:spChg chg="del">
          <ac:chgData name="Danziger-Isakov, Lara" userId="89e83ec7-9bb6-456f-8630-2a4fd05a651f" providerId="ADAL" clId="{B2EFC42C-946F-4678-AEBF-BA036BD6A1D8}" dt="2020-02-10T15:16:35.176" v="207"/>
          <ac:spMkLst>
            <pc:docMk/>
            <pc:sldMk cId="402318447" sldId="1377"/>
            <ac:spMk id="6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18:41.306" v="208"/>
        <pc:sldMkLst>
          <pc:docMk/>
          <pc:sldMk cId="2000705622" sldId="1378"/>
        </pc:sldMkLst>
        <pc:spChg chg="del">
          <ac:chgData name="Danziger-Isakov, Lara" userId="89e83ec7-9bb6-456f-8630-2a4fd05a651f" providerId="ADAL" clId="{B2EFC42C-946F-4678-AEBF-BA036BD6A1D8}" dt="2020-02-10T15:18:41.306" v="208"/>
          <ac:spMkLst>
            <pc:docMk/>
            <pc:sldMk cId="2000705622" sldId="1378"/>
            <ac:spMk id="7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19:52.359" v="218" actId="1076"/>
        <pc:sldMkLst>
          <pc:docMk/>
          <pc:sldMk cId="4207412870" sldId="1379"/>
        </pc:sldMkLst>
        <pc:spChg chg="add del mod">
          <ac:chgData name="Danziger-Isakov, Lara" userId="89e83ec7-9bb6-456f-8630-2a4fd05a651f" providerId="ADAL" clId="{B2EFC42C-946F-4678-AEBF-BA036BD6A1D8}" dt="2020-02-10T15:19:52.359" v="218" actId="1076"/>
          <ac:spMkLst>
            <pc:docMk/>
            <pc:sldMk cId="4207412870" sldId="1379"/>
            <ac:spMk id="9" creationId="{B3803DBA-7D0D-4F12-A8F0-E0BAC04EEB4E}"/>
          </ac:spMkLst>
        </pc:spChg>
        <pc:spChg chg="del mod">
          <ac:chgData name="Danziger-Isakov, Lara" userId="89e83ec7-9bb6-456f-8630-2a4fd05a651f" providerId="ADAL" clId="{B2EFC42C-946F-4678-AEBF-BA036BD6A1D8}" dt="2020-02-10T15:19:46.692" v="215"/>
          <ac:spMkLst>
            <pc:docMk/>
            <pc:sldMk cId="4207412870" sldId="1379"/>
            <ac:spMk id="12" creationId="{00000000-0000-0000-0000-000000000000}"/>
          </ac:spMkLst>
        </pc:spChg>
      </pc:sldChg>
      <pc:sldChg chg="addSp delSp">
        <pc:chgData name="Danziger-Isakov, Lara" userId="89e83ec7-9bb6-456f-8630-2a4fd05a651f" providerId="ADAL" clId="{B2EFC42C-946F-4678-AEBF-BA036BD6A1D8}" dt="2020-02-10T15:21:56.514" v="227" actId="478"/>
        <pc:sldMkLst>
          <pc:docMk/>
          <pc:sldMk cId="2964456256" sldId="1380"/>
        </pc:sldMkLst>
        <pc:spChg chg="del">
          <ac:chgData name="Danziger-Isakov, Lara" userId="89e83ec7-9bb6-456f-8630-2a4fd05a651f" providerId="ADAL" clId="{B2EFC42C-946F-4678-AEBF-BA036BD6A1D8}" dt="2020-02-10T15:20:17.021" v="219" actId="478"/>
          <ac:spMkLst>
            <pc:docMk/>
            <pc:sldMk cId="2964456256" sldId="1380"/>
            <ac:spMk id="7" creationId="{00000000-0000-0000-0000-000000000000}"/>
          </ac:spMkLst>
        </pc:spChg>
        <pc:spChg chg="add del">
          <ac:chgData name="Danziger-Isakov, Lara" userId="89e83ec7-9bb6-456f-8630-2a4fd05a651f" providerId="ADAL" clId="{B2EFC42C-946F-4678-AEBF-BA036BD6A1D8}" dt="2020-02-10T15:20:18.683" v="221" actId="478"/>
          <ac:spMkLst>
            <pc:docMk/>
            <pc:sldMk cId="2964456256" sldId="1380"/>
            <ac:spMk id="8" creationId="{6795257F-6AA8-4CF0-95CA-D0676ECF159B}"/>
          </ac:spMkLst>
        </pc:spChg>
        <pc:spChg chg="add del">
          <ac:chgData name="Danziger-Isakov, Lara" userId="89e83ec7-9bb6-456f-8630-2a4fd05a651f" providerId="ADAL" clId="{B2EFC42C-946F-4678-AEBF-BA036BD6A1D8}" dt="2020-02-10T15:21:56.514" v="227" actId="478"/>
          <ac:spMkLst>
            <pc:docMk/>
            <pc:sldMk cId="2964456256" sldId="1380"/>
            <ac:spMk id="9" creationId="{41E1E994-6B2A-4ACF-BA81-28E210E2197C}"/>
          </ac:spMkLst>
        </pc:spChg>
      </pc:sldChg>
      <pc:sldChg chg="addSp delSp">
        <pc:chgData name="Danziger-Isakov, Lara" userId="89e83ec7-9bb6-456f-8630-2a4fd05a651f" providerId="ADAL" clId="{B2EFC42C-946F-4678-AEBF-BA036BD6A1D8}" dt="2020-02-10T15:21:53.631" v="226" actId="478"/>
        <pc:sldMkLst>
          <pc:docMk/>
          <pc:sldMk cId="2886339816" sldId="1381"/>
        </pc:sldMkLst>
        <pc:spChg chg="add del">
          <ac:chgData name="Danziger-Isakov, Lara" userId="89e83ec7-9bb6-456f-8630-2a4fd05a651f" providerId="ADAL" clId="{B2EFC42C-946F-4678-AEBF-BA036BD6A1D8}" dt="2020-02-10T15:21:29.448" v="224" actId="478"/>
          <ac:spMkLst>
            <pc:docMk/>
            <pc:sldMk cId="2886339816" sldId="1381"/>
            <ac:spMk id="9" creationId="{FC2343C4-CAA6-483A-937E-2F266AA858B6}"/>
          </ac:spMkLst>
        </pc:spChg>
        <pc:spChg chg="del">
          <ac:chgData name="Danziger-Isakov, Lara" userId="89e83ec7-9bb6-456f-8630-2a4fd05a651f" providerId="ADAL" clId="{B2EFC42C-946F-4678-AEBF-BA036BD6A1D8}" dt="2020-02-10T15:21:53.631" v="226" actId="478"/>
          <ac:spMkLst>
            <pc:docMk/>
            <pc:sldMk cId="2886339816" sldId="1381"/>
            <ac:spMk id="14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2:16.677" v="228" actId="478"/>
        <pc:sldMkLst>
          <pc:docMk/>
          <pc:sldMk cId="1260845672" sldId="1382"/>
        </pc:sldMkLst>
        <pc:spChg chg="del">
          <ac:chgData name="Danziger-Isakov, Lara" userId="89e83ec7-9bb6-456f-8630-2a4fd05a651f" providerId="ADAL" clId="{B2EFC42C-946F-4678-AEBF-BA036BD6A1D8}" dt="2020-02-10T15:22:16.677" v="228" actId="478"/>
          <ac:spMkLst>
            <pc:docMk/>
            <pc:sldMk cId="1260845672" sldId="1382"/>
            <ac:spMk id="8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2:24.028" v="229" actId="478"/>
        <pc:sldMkLst>
          <pc:docMk/>
          <pc:sldMk cId="2971901946" sldId="1383"/>
        </pc:sldMkLst>
        <pc:spChg chg="del">
          <ac:chgData name="Danziger-Isakov, Lara" userId="89e83ec7-9bb6-456f-8630-2a4fd05a651f" providerId="ADAL" clId="{B2EFC42C-946F-4678-AEBF-BA036BD6A1D8}" dt="2020-02-10T15:22:24.028" v="229" actId="478"/>
          <ac:spMkLst>
            <pc:docMk/>
            <pc:sldMk cId="2971901946" sldId="1383"/>
            <ac:spMk id="11" creationId="{00000000-0000-0000-0000-000000000000}"/>
          </ac:spMkLst>
        </pc:spChg>
      </pc:sldChg>
      <pc:sldChg chg="delSp modSp">
        <pc:chgData name="Danziger-Isakov, Lara" userId="89e83ec7-9bb6-456f-8630-2a4fd05a651f" providerId="ADAL" clId="{B2EFC42C-946F-4678-AEBF-BA036BD6A1D8}" dt="2020-02-10T15:24:32.424" v="343" actId="20577"/>
        <pc:sldMkLst>
          <pc:docMk/>
          <pc:sldMk cId="563196999" sldId="1384"/>
        </pc:sldMkLst>
        <pc:spChg chg="mod">
          <ac:chgData name="Danziger-Isakov, Lara" userId="89e83ec7-9bb6-456f-8630-2a4fd05a651f" providerId="ADAL" clId="{B2EFC42C-946F-4678-AEBF-BA036BD6A1D8}" dt="2020-02-10T15:24:19.383" v="313" actId="20577"/>
          <ac:spMkLst>
            <pc:docMk/>
            <pc:sldMk cId="563196999" sldId="1384"/>
            <ac:spMk id="3" creationId="{00000000-0000-0000-0000-000000000000}"/>
          </ac:spMkLst>
        </pc:spChg>
        <pc:spChg chg="mod">
          <ac:chgData name="Danziger-Isakov, Lara" userId="89e83ec7-9bb6-456f-8630-2a4fd05a651f" providerId="ADAL" clId="{B2EFC42C-946F-4678-AEBF-BA036BD6A1D8}" dt="2020-02-10T15:24:32.424" v="343" actId="20577"/>
          <ac:spMkLst>
            <pc:docMk/>
            <pc:sldMk cId="563196999" sldId="1384"/>
            <ac:spMk id="5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22:27.175" v="230" actId="478"/>
          <ac:spMkLst>
            <pc:docMk/>
            <pc:sldMk cId="563196999" sldId="1384"/>
            <ac:spMk id="8" creationId="{00000000-0000-0000-0000-000000000000}"/>
          </ac:spMkLst>
        </pc:spChg>
      </pc:sldChg>
      <pc:sldChg chg="addSp delSp">
        <pc:chgData name="Danziger-Isakov, Lara" userId="89e83ec7-9bb6-456f-8630-2a4fd05a651f" providerId="ADAL" clId="{B2EFC42C-946F-4678-AEBF-BA036BD6A1D8}" dt="2020-02-10T15:23:08.156" v="233"/>
        <pc:sldMkLst>
          <pc:docMk/>
          <pc:sldMk cId="2421881021" sldId="1385"/>
        </pc:sldMkLst>
        <pc:spChg chg="del">
          <ac:chgData name="Danziger-Isakov, Lara" userId="89e83ec7-9bb6-456f-8630-2a4fd05a651f" providerId="ADAL" clId="{B2EFC42C-946F-4678-AEBF-BA036BD6A1D8}" dt="2020-02-10T15:22:38.649" v="231" actId="478"/>
          <ac:spMkLst>
            <pc:docMk/>
            <pc:sldMk cId="2421881021" sldId="1385"/>
            <ac:spMk id="7" creationId="{00000000-0000-0000-0000-000000000000}"/>
          </ac:spMkLst>
        </pc:spChg>
        <pc:spChg chg="add">
          <ac:chgData name="Danziger-Isakov, Lara" userId="89e83ec7-9bb6-456f-8630-2a4fd05a651f" providerId="ADAL" clId="{B2EFC42C-946F-4678-AEBF-BA036BD6A1D8}" dt="2020-02-10T15:23:08.156" v="233"/>
          <ac:spMkLst>
            <pc:docMk/>
            <pc:sldMk cId="2421881021" sldId="1385"/>
            <ac:spMk id="8" creationId="{9B02B8DE-A0C2-40D0-9CB2-B80D1FA26D87}"/>
          </ac:spMkLst>
        </pc:spChg>
      </pc:sldChg>
      <pc:sldChg chg="addSp delSp">
        <pc:chgData name="Danziger-Isakov, Lara" userId="89e83ec7-9bb6-456f-8630-2a4fd05a651f" providerId="ADAL" clId="{B2EFC42C-946F-4678-AEBF-BA036BD6A1D8}" dt="2020-02-10T15:23:21.297" v="235" actId="478"/>
        <pc:sldMkLst>
          <pc:docMk/>
          <pc:sldMk cId="3059338564" sldId="1386"/>
        </pc:sldMkLst>
        <pc:spChg chg="del">
          <ac:chgData name="Danziger-Isakov, Lara" userId="89e83ec7-9bb6-456f-8630-2a4fd05a651f" providerId="ADAL" clId="{B2EFC42C-946F-4678-AEBF-BA036BD6A1D8}" dt="2020-02-10T15:23:21.297" v="235" actId="478"/>
          <ac:spMkLst>
            <pc:docMk/>
            <pc:sldMk cId="3059338564" sldId="1386"/>
            <ac:spMk id="7" creationId="{00000000-0000-0000-0000-000000000000}"/>
          </ac:spMkLst>
        </pc:spChg>
        <pc:spChg chg="add">
          <ac:chgData name="Danziger-Isakov, Lara" userId="89e83ec7-9bb6-456f-8630-2a4fd05a651f" providerId="ADAL" clId="{B2EFC42C-946F-4678-AEBF-BA036BD6A1D8}" dt="2020-02-10T15:23:15.284" v="234"/>
          <ac:spMkLst>
            <pc:docMk/>
            <pc:sldMk cId="3059338564" sldId="1386"/>
            <ac:spMk id="8" creationId="{2AB969D7-ABFA-4129-B9DC-EF57BF3975F0}"/>
          </ac:spMkLst>
        </pc:spChg>
      </pc:sldChg>
      <pc:sldChg chg="delSp">
        <pc:chgData name="Danziger-Isakov, Lara" userId="89e83ec7-9bb6-456f-8630-2a4fd05a651f" providerId="ADAL" clId="{B2EFC42C-946F-4678-AEBF-BA036BD6A1D8}" dt="2020-02-10T15:25:43.768" v="344" actId="478"/>
        <pc:sldMkLst>
          <pc:docMk/>
          <pc:sldMk cId="3061066635" sldId="1387"/>
        </pc:sldMkLst>
        <pc:spChg chg="del">
          <ac:chgData name="Danziger-Isakov, Lara" userId="89e83ec7-9bb6-456f-8630-2a4fd05a651f" providerId="ADAL" clId="{B2EFC42C-946F-4678-AEBF-BA036BD6A1D8}" dt="2020-02-10T15:25:43.768" v="344" actId="478"/>
          <ac:spMkLst>
            <pc:docMk/>
            <pc:sldMk cId="3061066635" sldId="1387"/>
            <ac:spMk id="6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26:15.750" v="347" actId="1076"/>
        <pc:sldMkLst>
          <pc:docMk/>
          <pc:sldMk cId="533064719" sldId="1388"/>
        </pc:sldMkLst>
        <pc:spChg chg="del">
          <ac:chgData name="Danziger-Isakov, Lara" userId="89e83ec7-9bb6-456f-8630-2a4fd05a651f" providerId="ADAL" clId="{B2EFC42C-946F-4678-AEBF-BA036BD6A1D8}" dt="2020-02-10T15:25:57.206" v="345" actId="478"/>
          <ac:spMkLst>
            <pc:docMk/>
            <pc:sldMk cId="533064719" sldId="1388"/>
            <ac:spMk id="5" creationId="{00000000-0000-0000-0000-000000000000}"/>
          </ac:spMkLst>
        </pc:spChg>
        <pc:spChg chg="add mod">
          <ac:chgData name="Danziger-Isakov, Lara" userId="89e83ec7-9bb6-456f-8630-2a4fd05a651f" providerId="ADAL" clId="{B2EFC42C-946F-4678-AEBF-BA036BD6A1D8}" dt="2020-02-10T15:26:15.750" v="347" actId="1076"/>
          <ac:spMkLst>
            <pc:docMk/>
            <pc:sldMk cId="533064719" sldId="1388"/>
            <ac:spMk id="7" creationId="{F2C193B1-CF09-464B-9AD9-142C2A42D505}"/>
          </ac:spMkLst>
        </pc:spChg>
      </pc:sldChg>
      <pc:sldChg chg="delSp">
        <pc:chgData name="Danziger-Isakov, Lara" userId="89e83ec7-9bb6-456f-8630-2a4fd05a651f" providerId="ADAL" clId="{B2EFC42C-946F-4678-AEBF-BA036BD6A1D8}" dt="2020-02-10T15:26:19.735" v="348" actId="478"/>
        <pc:sldMkLst>
          <pc:docMk/>
          <pc:sldMk cId="2426657797" sldId="1389"/>
        </pc:sldMkLst>
        <pc:spChg chg="del">
          <ac:chgData name="Danziger-Isakov, Lara" userId="89e83ec7-9bb6-456f-8630-2a4fd05a651f" providerId="ADAL" clId="{B2EFC42C-946F-4678-AEBF-BA036BD6A1D8}" dt="2020-02-10T15:26:19.735" v="348" actId="478"/>
          <ac:spMkLst>
            <pc:docMk/>
            <pc:sldMk cId="2426657797" sldId="1389"/>
            <ac:spMk id="8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6:51.212" v="349"/>
        <pc:sldMkLst>
          <pc:docMk/>
          <pc:sldMk cId="48293428" sldId="1390"/>
        </pc:sldMkLst>
        <pc:spChg chg="del">
          <ac:chgData name="Danziger-Isakov, Lara" userId="89e83ec7-9bb6-456f-8630-2a4fd05a651f" providerId="ADAL" clId="{B2EFC42C-946F-4678-AEBF-BA036BD6A1D8}" dt="2020-02-10T15:26:51.212" v="349"/>
          <ac:spMkLst>
            <pc:docMk/>
            <pc:sldMk cId="48293428" sldId="1390"/>
            <ac:spMk id="7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7:03.968" v="350"/>
        <pc:sldMkLst>
          <pc:docMk/>
          <pc:sldMk cId="2068469975" sldId="1391"/>
        </pc:sldMkLst>
        <pc:spChg chg="del">
          <ac:chgData name="Danziger-Isakov, Lara" userId="89e83ec7-9bb6-456f-8630-2a4fd05a651f" providerId="ADAL" clId="{B2EFC42C-946F-4678-AEBF-BA036BD6A1D8}" dt="2020-02-10T15:27:03.968" v="350"/>
          <ac:spMkLst>
            <pc:docMk/>
            <pc:sldMk cId="2068469975" sldId="1391"/>
            <ac:spMk id="7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7:13.843" v="351"/>
        <pc:sldMkLst>
          <pc:docMk/>
          <pc:sldMk cId="389728473" sldId="1392"/>
        </pc:sldMkLst>
        <pc:spChg chg="del">
          <ac:chgData name="Danziger-Isakov, Lara" userId="89e83ec7-9bb6-456f-8630-2a4fd05a651f" providerId="ADAL" clId="{B2EFC42C-946F-4678-AEBF-BA036BD6A1D8}" dt="2020-02-10T15:27:13.843" v="351"/>
          <ac:spMkLst>
            <pc:docMk/>
            <pc:sldMk cId="389728473" sldId="1392"/>
            <ac:spMk id="11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7:22.372" v="352"/>
        <pc:sldMkLst>
          <pc:docMk/>
          <pc:sldMk cId="2770107779" sldId="1393"/>
        </pc:sldMkLst>
        <pc:spChg chg="del">
          <ac:chgData name="Danziger-Isakov, Lara" userId="89e83ec7-9bb6-456f-8630-2a4fd05a651f" providerId="ADAL" clId="{B2EFC42C-946F-4678-AEBF-BA036BD6A1D8}" dt="2020-02-10T15:27:22.372" v="352"/>
          <ac:spMkLst>
            <pc:docMk/>
            <pc:sldMk cId="2770107779" sldId="1393"/>
            <ac:spMk id="6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7:26.686" v="353"/>
        <pc:sldMkLst>
          <pc:docMk/>
          <pc:sldMk cId="562435491" sldId="1394"/>
        </pc:sldMkLst>
        <pc:spChg chg="del">
          <ac:chgData name="Danziger-Isakov, Lara" userId="89e83ec7-9bb6-456f-8630-2a4fd05a651f" providerId="ADAL" clId="{B2EFC42C-946F-4678-AEBF-BA036BD6A1D8}" dt="2020-02-10T15:27:26.686" v="353"/>
          <ac:spMkLst>
            <pc:docMk/>
            <pc:sldMk cId="562435491" sldId="1394"/>
            <ac:spMk id="8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27:48.401" v="356" actId="1076"/>
        <pc:sldMkLst>
          <pc:docMk/>
          <pc:sldMk cId="16029704" sldId="1395"/>
        </pc:sldMkLst>
        <pc:spChg chg="add mod">
          <ac:chgData name="Danziger-Isakov, Lara" userId="89e83ec7-9bb6-456f-8630-2a4fd05a651f" providerId="ADAL" clId="{B2EFC42C-946F-4678-AEBF-BA036BD6A1D8}" dt="2020-02-10T15:27:48.401" v="356" actId="1076"/>
          <ac:spMkLst>
            <pc:docMk/>
            <pc:sldMk cId="16029704" sldId="1395"/>
            <ac:spMk id="10" creationId="{20A4CD67-1D85-4505-A553-4EDF11526DE1}"/>
          </ac:spMkLst>
        </pc:spChg>
        <pc:spChg chg="del">
          <ac:chgData name="Danziger-Isakov, Lara" userId="89e83ec7-9bb6-456f-8630-2a4fd05a651f" providerId="ADAL" clId="{B2EFC42C-946F-4678-AEBF-BA036BD6A1D8}" dt="2020-02-10T15:27:46.417" v="355"/>
          <ac:spMkLst>
            <pc:docMk/>
            <pc:sldMk cId="16029704" sldId="1395"/>
            <ac:spMk id="13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29:40.436" v="368" actId="1076"/>
        <pc:sldMkLst>
          <pc:docMk/>
          <pc:sldMk cId="3186303564" sldId="1396"/>
        </pc:sldMkLst>
        <pc:spChg chg="add mod">
          <ac:chgData name="Danziger-Isakov, Lara" userId="89e83ec7-9bb6-456f-8630-2a4fd05a651f" providerId="ADAL" clId="{B2EFC42C-946F-4678-AEBF-BA036BD6A1D8}" dt="2020-02-10T15:29:40.436" v="368" actId="1076"/>
          <ac:spMkLst>
            <pc:docMk/>
            <pc:sldMk cId="3186303564" sldId="1396"/>
            <ac:spMk id="7" creationId="{BDB630B2-2E53-4C72-8CFA-37F1C78A08D3}"/>
          </ac:spMkLst>
        </pc:spChg>
        <pc:spChg chg="del">
          <ac:chgData name="Danziger-Isakov, Lara" userId="89e83ec7-9bb6-456f-8630-2a4fd05a651f" providerId="ADAL" clId="{B2EFC42C-946F-4678-AEBF-BA036BD6A1D8}" dt="2020-02-10T15:28:14.847" v="357" actId="478"/>
          <ac:spMkLst>
            <pc:docMk/>
            <pc:sldMk cId="3186303564" sldId="1396"/>
            <ac:spMk id="10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8:30.677" v="358" actId="478"/>
        <pc:sldMkLst>
          <pc:docMk/>
          <pc:sldMk cId="2048617875" sldId="1397"/>
        </pc:sldMkLst>
        <pc:spChg chg="del">
          <ac:chgData name="Danziger-Isakov, Lara" userId="89e83ec7-9bb6-456f-8630-2a4fd05a651f" providerId="ADAL" clId="{B2EFC42C-946F-4678-AEBF-BA036BD6A1D8}" dt="2020-02-10T15:28:30.677" v="358" actId="478"/>
          <ac:spMkLst>
            <pc:docMk/>
            <pc:sldMk cId="2048617875" sldId="1397"/>
            <ac:spMk id="13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8:35.046" v="359" actId="478"/>
        <pc:sldMkLst>
          <pc:docMk/>
          <pc:sldMk cId="3498161504" sldId="1398"/>
        </pc:sldMkLst>
        <pc:spChg chg="del">
          <ac:chgData name="Danziger-Isakov, Lara" userId="89e83ec7-9bb6-456f-8630-2a4fd05a651f" providerId="ADAL" clId="{B2EFC42C-946F-4678-AEBF-BA036BD6A1D8}" dt="2020-02-10T15:28:35.046" v="359" actId="478"/>
          <ac:spMkLst>
            <pc:docMk/>
            <pc:sldMk cId="3498161504" sldId="1398"/>
            <ac:spMk id="13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28:39.758" v="360" actId="478"/>
        <pc:sldMkLst>
          <pc:docMk/>
          <pc:sldMk cId="1642070536" sldId="1399"/>
        </pc:sldMkLst>
        <pc:spChg chg="del">
          <ac:chgData name="Danziger-Isakov, Lara" userId="89e83ec7-9bb6-456f-8630-2a4fd05a651f" providerId="ADAL" clId="{B2EFC42C-946F-4678-AEBF-BA036BD6A1D8}" dt="2020-02-10T15:28:39.758" v="360" actId="478"/>
          <ac:spMkLst>
            <pc:docMk/>
            <pc:sldMk cId="1642070536" sldId="1399"/>
            <ac:spMk id="13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29:12.145" v="363" actId="1076"/>
        <pc:sldMkLst>
          <pc:docMk/>
          <pc:sldMk cId="2576766896" sldId="1400"/>
        </pc:sldMkLst>
        <pc:spChg chg="add">
          <ac:chgData name="Danziger-Isakov, Lara" userId="89e83ec7-9bb6-456f-8630-2a4fd05a651f" providerId="ADAL" clId="{B2EFC42C-946F-4678-AEBF-BA036BD6A1D8}" dt="2020-02-10T15:29:03.448" v="362"/>
          <ac:spMkLst>
            <pc:docMk/>
            <pc:sldMk cId="2576766896" sldId="1400"/>
            <ac:spMk id="7" creationId="{68F7BE0E-7FFB-463B-901F-D47DC2AD3587}"/>
          </ac:spMkLst>
        </pc:spChg>
        <pc:spChg chg="mod">
          <ac:chgData name="Danziger-Isakov, Lara" userId="89e83ec7-9bb6-456f-8630-2a4fd05a651f" providerId="ADAL" clId="{B2EFC42C-946F-4678-AEBF-BA036BD6A1D8}" dt="2020-02-10T15:29:12.145" v="363" actId="1076"/>
          <ac:spMkLst>
            <pc:docMk/>
            <pc:sldMk cId="2576766896" sldId="1400"/>
            <ac:spMk id="11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28:45.102" v="361" actId="478"/>
          <ac:spMkLst>
            <pc:docMk/>
            <pc:sldMk cId="2576766896" sldId="1400"/>
            <ac:spMk id="12" creationId="{00000000-0000-0000-0000-000000000000}"/>
          </ac:spMkLst>
        </pc:spChg>
      </pc:sldChg>
      <pc:sldChg chg="addSp delSp modSp">
        <pc:chgData name="Danziger-Isakov, Lara" userId="89e83ec7-9bb6-456f-8630-2a4fd05a651f" providerId="ADAL" clId="{B2EFC42C-946F-4678-AEBF-BA036BD6A1D8}" dt="2020-02-10T15:29:22.671" v="366" actId="1076"/>
        <pc:sldMkLst>
          <pc:docMk/>
          <pc:sldMk cId="3662419103" sldId="1401"/>
        </pc:sldMkLst>
        <pc:spChg chg="add">
          <ac:chgData name="Danziger-Isakov, Lara" userId="89e83ec7-9bb6-456f-8630-2a4fd05a651f" providerId="ADAL" clId="{B2EFC42C-946F-4678-AEBF-BA036BD6A1D8}" dt="2020-02-10T15:29:18.786" v="364"/>
          <ac:spMkLst>
            <pc:docMk/>
            <pc:sldMk cId="3662419103" sldId="1401"/>
            <ac:spMk id="12" creationId="{ED5CFD52-F035-4BEA-BCD6-0D2E558E6DB4}"/>
          </ac:spMkLst>
        </pc:spChg>
        <pc:spChg chg="mod">
          <ac:chgData name="Danziger-Isakov, Lara" userId="89e83ec7-9bb6-456f-8630-2a4fd05a651f" providerId="ADAL" clId="{B2EFC42C-946F-4678-AEBF-BA036BD6A1D8}" dt="2020-02-10T15:29:22.671" v="366" actId="1076"/>
          <ac:spMkLst>
            <pc:docMk/>
            <pc:sldMk cId="3662419103" sldId="1401"/>
            <ac:spMk id="13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29:20.592" v="365" actId="478"/>
          <ac:spMkLst>
            <pc:docMk/>
            <pc:sldMk cId="3662419103" sldId="1401"/>
            <ac:spMk id="14" creationId="{00000000-0000-0000-0000-000000000000}"/>
          </ac:spMkLst>
        </pc:spChg>
      </pc:sldChg>
      <pc:sldChg chg="delSp modSp">
        <pc:chgData name="Danziger-Isakov, Lara" userId="89e83ec7-9bb6-456f-8630-2a4fd05a651f" providerId="ADAL" clId="{B2EFC42C-946F-4678-AEBF-BA036BD6A1D8}" dt="2020-02-10T15:30:37.788" v="370" actId="1076"/>
        <pc:sldMkLst>
          <pc:docMk/>
          <pc:sldMk cId="3825894593" sldId="1402"/>
        </pc:sldMkLst>
        <pc:spChg chg="mod">
          <ac:chgData name="Danziger-Isakov, Lara" userId="89e83ec7-9bb6-456f-8630-2a4fd05a651f" providerId="ADAL" clId="{B2EFC42C-946F-4678-AEBF-BA036BD6A1D8}" dt="2020-02-10T15:30:37.788" v="370" actId="1076"/>
          <ac:spMkLst>
            <pc:docMk/>
            <pc:sldMk cId="3825894593" sldId="1402"/>
            <ac:spMk id="6" creationId="{00000000-0000-0000-0000-000000000000}"/>
          </ac:spMkLst>
        </pc:spChg>
        <pc:spChg chg="del">
          <ac:chgData name="Danziger-Isakov, Lara" userId="89e83ec7-9bb6-456f-8630-2a4fd05a651f" providerId="ADAL" clId="{B2EFC42C-946F-4678-AEBF-BA036BD6A1D8}" dt="2020-02-10T15:30:34.954" v="369" actId="478"/>
          <ac:spMkLst>
            <pc:docMk/>
            <pc:sldMk cId="3825894593" sldId="1402"/>
            <ac:spMk id="7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30:46.264" v="371" actId="478"/>
        <pc:sldMkLst>
          <pc:docMk/>
          <pc:sldMk cId="4172947539" sldId="1403"/>
        </pc:sldMkLst>
        <pc:spChg chg="del">
          <ac:chgData name="Danziger-Isakov, Lara" userId="89e83ec7-9bb6-456f-8630-2a4fd05a651f" providerId="ADAL" clId="{B2EFC42C-946F-4678-AEBF-BA036BD6A1D8}" dt="2020-02-10T15:30:46.264" v="371" actId="478"/>
          <ac:spMkLst>
            <pc:docMk/>
            <pc:sldMk cId="4172947539" sldId="1403"/>
            <ac:spMk id="6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31:09.455" v="372" actId="478"/>
        <pc:sldMkLst>
          <pc:docMk/>
          <pc:sldMk cId="1360542146" sldId="1404"/>
        </pc:sldMkLst>
        <pc:spChg chg="del">
          <ac:chgData name="Danziger-Isakov, Lara" userId="89e83ec7-9bb6-456f-8630-2a4fd05a651f" providerId="ADAL" clId="{B2EFC42C-946F-4678-AEBF-BA036BD6A1D8}" dt="2020-02-10T15:31:09.455" v="372" actId="478"/>
          <ac:spMkLst>
            <pc:docMk/>
            <pc:sldMk cId="1360542146" sldId="1404"/>
            <ac:spMk id="6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31:19.072" v="373" actId="478"/>
        <pc:sldMkLst>
          <pc:docMk/>
          <pc:sldMk cId="830572122" sldId="1405"/>
        </pc:sldMkLst>
        <pc:spChg chg="del">
          <ac:chgData name="Danziger-Isakov, Lara" userId="89e83ec7-9bb6-456f-8630-2a4fd05a651f" providerId="ADAL" clId="{B2EFC42C-946F-4678-AEBF-BA036BD6A1D8}" dt="2020-02-10T15:31:19.072" v="373" actId="478"/>
          <ac:spMkLst>
            <pc:docMk/>
            <pc:sldMk cId="830572122" sldId="1405"/>
            <ac:spMk id="10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31:30.438" v="374" actId="478"/>
        <pc:sldMkLst>
          <pc:docMk/>
          <pc:sldMk cId="396471254" sldId="1406"/>
        </pc:sldMkLst>
        <pc:spChg chg="del">
          <ac:chgData name="Danziger-Isakov, Lara" userId="89e83ec7-9bb6-456f-8630-2a4fd05a651f" providerId="ADAL" clId="{B2EFC42C-946F-4678-AEBF-BA036BD6A1D8}" dt="2020-02-10T15:31:30.438" v="374" actId="478"/>
          <ac:spMkLst>
            <pc:docMk/>
            <pc:sldMk cId="396471254" sldId="1406"/>
            <ac:spMk id="6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31:40.888" v="375" actId="478"/>
        <pc:sldMkLst>
          <pc:docMk/>
          <pc:sldMk cId="298438482" sldId="1407"/>
        </pc:sldMkLst>
        <pc:spChg chg="del">
          <ac:chgData name="Danziger-Isakov, Lara" userId="89e83ec7-9bb6-456f-8630-2a4fd05a651f" providerId="ADAL" clId="{B2EFC42C-946F-4678-AEBF-BA036BD6A1D8}" dt="2020-02-10T15:31:40.888" v="375" actId="478"/>
          <ac:spMkLst>
            <pc:docMk/>
            <pc:sldMk cId="298438482" sldId="1407"/>
            <ac:spMk id="8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31:50.591" v="376" actId="478"/>
        <pc:sldMkLst>
          <pc:docMk/>
          <pc:sldMk cId="708619850" sldId="1408"/>
        </pc:sldMkLst>
        <pc:spChg chg="del">
          <ac:chgData name="Danziger-Isakov, Lara" userId="89e83ec7-9bb6-456f-8630-2a4fd05a651f" providerId="ADAL" clId="{B2EFC42C-946F-4678-AEBF-BA036BD6A1D8}" dt="2020-02-10T15:31:50.591" v="376" actId="478"/>
          <ac:spMkLst>
            <pc:docMk/>
            <pc:sldMk cId="708619850" sldId="1408"/>
            <ac:spMk id="6" creationId="{00000000-0000-0000-0000-000000000000}"/>
          </ac:spMkLst>
        </pc:spChg>
      </pc:sldChg>
      <pc:sldChg chg="delSp">
        <pc:chgData name="Danziger-Isakov, Lara" userId="89e83ec7-9bb6-456f-8630-2a4fd05a651f" providerId="ADAL" clId="{B2EFC42C-946F-4678-AEBF-BA036BD6A1D8}" dt="2020-02-10T15:31:58.358" v="377" actId="478"/>
        <pc:sldMkLst>
          <pc:docMk/>
          <pc:sldMk cId="3982511744" sldId="1409"/>
        </pc:sldMkLst>
        <pc:spChg chg="del">
          <ac:chgData name="Danziger-Isakov, Lara" userId="89e83ec7-9bb6-456f-8630-2a4fd05a651f" providerId="ADAL" clId="{B2EFC42C-946F-4678-AEBF-BA036BD6A1D8}" dt="2020-02-10T15:31:58.358" v="377" actId="478"/>
          <ac:spMkLst>
            <pc:docMk/>
            <pc:sldMk cId="3982511744" sldId="1409"/>
            <ac:spMk id="10" creationId="{00000000-0000-0000-0000-000000000000}"/>
          </ac:spMkLst>
        </pc:spChg>
      </pc:sldChg>
      <pc:sldChg chg="modSp">
        <pc:chgData name="Danziger-Isakov, Lara" userId="89e83ec7-9bb6-456f-8630-2a4fd05a651f" providerId="ADAL" clId="{B2EFC42C-946F-4678-AEBF-BA036BD6A1D8}" dt="2020-02-10T15:32:28.659" v="393" actId="20577"/>
        <pc:sldMkLst>
          <pc:docMk/>
          <pc:sldMk cId="4079405200" sldId="1411"/>
        </pc:sldMkLst>
        <pc:spChg chg="mod">
          <ac:chgData name="Danziger-Isakov, Lara" userId="89e83ec7-9bb6-456f-8630-2a4fd05a651f" providerId="ADAL" clId="{B2EFC42C-946F-4678-AEBF-BA036BD6A1D8}" dt="2020-02-10T15:32:28.659" v="393" actId="20577"/>
          <ac:spMkLst>
            <pc:docMk/>
            <pc:sldMk cId="4079405200" sldId="1411"/>
            <ac:spMk id="3" creationId="{00000000-0000-0000-0000-000000000000}"/>
          </ac:spMkLst>
        </pc:spChg>
      </pc:sldChg>
      <pc:sldChg chg="addSp delSp">
        <pc:chgData name="Danziger-Isakov, Lara" userId="89e83ec7-9bb6-456f-8630-2a4fd05a651f" providerId="ADAL" clId="{B2EFC42C-946F-4678-AEBF-BA036BD6A1D8}" dt="2020-02-10T15:22:59.670" v="232"/>
        <pc:sldMkLst>
          <pc:docMk/>
          <pc:sldMk cId="2553500194" sldId="1413"/>
        </pc:sldMkLst>
        <pc:spChg chg="add">
          <ac:chgData name="Danziger-Isakov, Lara" userId="89e83ec7-9bb6-456f-8630-2a4fd05a651f" providerId="ADAL" clId="{B2EFC42C-946F-4678-AEBF-BA036BD6A1D8}" dt="2020-02-10T15:22:59.670" v="232"/>
          <ac:spMkLst>
            <pc:docMk/>
            <pc:sldMk cId="2553500194" sldId="1413"/>
            <ac:spMk id="11" creationId="{1904EC64-4A2D-4850-A189-7D24F4444606}"/>
          </ac:spMkLst>
        </pc:spChg>
        <pc:spChg chg="del">
          <ac:chgData name="Danziger-Isakov, Lara" userId="89e83ec7-9bb6-456f-8630-2a4fd05a651f" providerId="ADAL" clId="{B2EFC42C-946F-4678-AEBF-BA036BD6A1D8}" dt="2020-02-10T15:21:49.349" v="225" actId="478"/>
          <ac:spMkLst>
            <pc:docMk/>
            <pc:sldMk cId="2553500194" sldId="1413"/>
            <ac:spMk id="15" creationId="{00000000-0000-0000-0000-000000000000}"/>
          </ac:spMkLst>
        </pc:spChg>
      </pc:sldChg>
      <pc:sldChg chg="addSp delSp modSp add del">
        <pc:chgData name="Danziger-Isakov, Lara" userId="89e83ec7-9bb6-456f-8630-2a4fd05a651f" providerId="ADAL" clId="{B2EFC42C-946F-4678-AEBF-BA036BD6A1D8}" dt="2020-02-10T15:08:10.022" v="77" actId="2696"/>
        <pc:sldMkLst>
          <pc:docMk/>
          <pc:sldMk cId="700613296" sldId="1414"/>
        </pc:sldMkLst>
        <pc:spChg chg="add del">
          <ac:chgData name="Danziger-Isakov, Lara" userId="89e83ec7-9bb6-456f-8630-2a4fd05a651f" providerId="ADAL" clId="{B2EFC42C-946F-4678-AEBF-BA036BD6A1D8}" dt="2020-02-10T14:58:32.995" v="41"/>
          <ac:spMkLst>
            <pc:docMk/>
            <pc:sldMk cId="700613296" sldId="1414"/>
            <ac:spMk id="6" creationId="{FD87D511-3A32-482E-A86C-FB9692D40BDF}"/>
          </ac:spMkLst>
        </pc:spChg>
        <pc:spChg chg="add">
          <ac:chgData name="Danziger-Isakov, Lara" userId="89e83ec7-9bb6-456f-8630-2a4fd05a651f" providerId="ADAL" clId="{B2EFC42C-946F-4678-AEBF-BA036BD6A1D8}" dt="2020-02-10T14:58:47.033" v="43"/>
          <ac:spMkLst>
            <pc:docMk/>
            <pc:sldMk cId="700613296" sldId="1414"/>
            <ac:spMk id="7" creationId="{6A154A49-69FD-4966-9D93-BED65629607D}"/>
          </ac:spMkLst>
        </pc:spChg>
        <pc:spChg chg="add">
          <ac:chgData name="Danziger-Isakov, Lara" userId="89e83ec7-9bb6-456f-8630-2a4fd05a651f" providerId="ADAL" clId="{B2EFC42C-946F-4678-AEBF-BA036BD6A1D8}" dt="2020-02-10T14:58:52.976" v="44"/>
          <ac:spMkLst>
            <pc:docMk/>
            <pc:sldMk cId="700613296" sldId="1414"/>
            <ac:spMk id="8" creationId="{37F22227-72B9-4E70-91B6-D72571E9C52F}"/>
          </ac:spMkLst>
        </pc:spChg>
        <pc:picChg chg="add mod">
          <ac:chgData name="Danziger-Isakov, Lara" userId="89e83ec7-9bb6-456f-8630-2a4fd05a651f" providerId="ADAL" clId="{B2EFC42C-946F-4678-AEBF-BA036BD6A1D8}" dt="2020-02-10T14:58:15.588" v="38" actId="14100"/>
          <ac:picMkLst>
            <pc:docMk/>
            <pc:sldMk cId="700613296" sldId="1414"/>
            <ac:picMk id="5" creationId="{BB69FF05-C1AF-4475-AAB9-71F1F9685720}"/>
          </ac:picMkLst>
        </pc:picChg>
      </pc:sldChg>
    </pc:docChg>
  </pc:docChgLst>
  <pc:docChgLst>
    <pc:chgData clId="Web-{82B5014A-9014-4394-A7E1-81C42B7FCF8E}"/>
    <pc:docChg chg="modSld">
      <pc:chgData name="" userId="" providerId="" clId="Web-{82B5014A-9014-4394-A7E1-81C42B7FCF8E}" dt="2020-02-27T18:51:23.082" v="40" actId="14100"/>
      <pc:docMkLst>
        <pc:docMk/>
      </pc:docMkLst>
      <pc:sldChg chg="modSp">
        <pc:chgData name="" userId="" providerId="" clId="Web-{82B5014A-9014-4394-A7E1-81C42B7FCF8E}" dt="2020-02-27T18:51:23.082" v="40" actId="14100"/>
        <pc:sldMkLst>
          <pc:docMk/>
          <pc:sldMk cId="1167446900" sldId="1364"/>
        </pc:sldMkLst>
        <pc:spChg chg="mod">
          <ac:chgData name="" userId="" providerId="" clId="Web-{82B5014A-9014-4394-A7E1-81C42B7FCF8E}" dt="2020-02-27T18:51:23.082" v="40" actId="14100"/>
          <ac:spMkLst>
            <pc:docMk/>
            <pc:sldMk cId="1167446900" sldId="1364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F989E-29BE-FF4C-BA66-4F9E1C61D61D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5AE3-AB24-614F-B9A5-28B08309E3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29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5" charset="0"/>
              </a:defRPr>
            </a:lvl1pPr>
          </a:lstStyle>
          <a:p>
            <a:pPr>
              <a:defRPr/>
            </a:pPr>
            <a:fld id="{4B1E45D9-D277-6546-AC9C-3A5BB39C2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79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 to insert at the start of the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78ABD-A0B5-4536-B35A-838AB62E82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E45D9-D277-6546-AC9C-3A5BB39C293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9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E45D9-D277-6546-AC9C-3A5BB39C293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39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9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E45D9-D277-6546-AC9C-3A5BB39C293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3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8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18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2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1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78ABD-A0B5-4536-B35A-838AB62E822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Sample slide to insert at the start of a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78ABD-A0B5-4536-B35A-838AB62E82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6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8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701B-EF7B-4AF4-924D-98380F1473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2700" y="1681163"/>
            <a:ext cx="9144000" cy="1766887"/>
            <a:chOff x="-8" y="1059"/>
            <a:chExt cx="5760" cy="111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Times New Roman" pitchFamily="-105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Times New Roman" pitchFamily="-105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-8" y="10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 New Roman" pitchFamily="-105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-4" y="1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 New Roman" pitchFamily="-105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99" y="1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 New Roman" pitchFamily="-105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283" y="1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 New Roman" pitchFamily="-105" charset="0"/>
                </a:endParaRPr>
              </a:p>
            </p:txBody>
          </p:sp>
        </p:grpSp>
      </p:grpSp>
      <p:sp>
        <p:nvSpPr>
          <p:cNvPr id="30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CC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05" charset="2"/>
              <a:buNone/>
              <a:defRPr>
                <a:solidFill>
                  <a:srgbClr val="DDDDD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212850" y="6232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DDDDD"/>
                </a:solidFill>
                <a:effectLst/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 algn="ctr">
              <a:defRPr>
                <a:solidFill>
                  <a:srgbClr val="DDDDDD"/>
                </a:solidFill>
                <a:effectLst/>
                <a:latin typeface="Times New Roman" pitchFamily="-105" charset="0"/>
              </a:defRPr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0250" y="6232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Times New Roman" pitchFamily="-105" charset="0"/>
              </a:defRPr>
            </a:lvl1pPr>
          </a:lstStyle>
          <a:p>
            <a:pPr>
              <a:defRPr/>
            </a:pPr>
            <a:fld id="{BAB6A856-C036-4F47-AD84-AA8528C39B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0960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0960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0960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0960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0960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5800" y="60960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  <p:extLst>
      <p:ext uri="{BB962C8B-B14F-4D97-AF65-F5344CB8AC3E}">
        <p14:creationId xmlns:p14="http://schemas.microsoft.com/office/powerpoint/2010/main" val="30083225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25772" y="634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  <a:effectLst/>
                <a:latin typeface="Arial"/>
              </a:defRPr>
            </a:lvl1pPr>
          </a:lstStyle>
          <a:p>
            <a:fld id="{9A7E3803-C8DB-474E-8499-3A7DF90A4D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096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rgbClr val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CDC. MMWR 2006;55:RR-5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pitchFamily="-105" charset="0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685800" y="60960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25772" y="6344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A7E3803-C8DB-474E-8499-3A7DF90A4D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charset="2"/>
        <a:buChar char="l"/>
        <a:defRPr sz="2400" b="1">
          <a:solidFill>
            <a:srgbClr val="000000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Symbol" charset="2"/>
        <a:buChar char="¾"/>
        <a:defRPr sz="2400" b="1">
          <a:solidFill>
            <a:srgbClr val="000000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charset="2"/>
        <a:buChar char="Ø"/>
        <a:defRPr sz="2400" b="1">
          <a:solidFill>
            <a:srgbClr val="000000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defRPr sz="2400" b="1">
          <a:solidFill>
            <a:srgbClr val="000000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defRPr sz="2400" b="1">
          <a:solidFill>
            <a:srgbClr val="000000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556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5520150" TargetMode="External"/><Relationship Id="rId2" Type="http://schemas.openxmlformats.org/officeDocument/2006/relationships/hyperlink" Target="https://www.ncbi.nlm.nih.gov/pubmed/204265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https://www.ncbi.nlm.nih.gov/pubmed/2117027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556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9461492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ncbi.nlm.nih.gov/pubmed/222124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6736017" TargetMode="External"/><Relationship Id="rId5" Type="http://schemas.openxmlformats.org/officeDocument/2006/relationships/hyperlink" Target="https://www.ncbi.nlm.nih.gov/pubmed/26619420" TargetMode="External"/><Relationship Id="rId4" Type="http://schemas.openxmlformats.org/officeDocument/2006/relationships/hyperlink" Target="https://www.ncbi.nlm.nih.gov/pubmed/1942403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1199215" TargetMode="External"/><Relationship Id="rId2" Type="http://schemas.openxmlformats.org/officeDocument/2006/relationships/hyperlink" Target="https://www.ncbi.nlm.nih.gov/pubmed/23896556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hyperlink" Target="https://www.ncbi.nlm.nih.gov/pubmed/19424031" TargetMode="External"/><Relationship Id="rId4" Type="http://schemas.openxmlformats.org/officeDocument/2006/relationships/hyperlink" Target="https://www.ncbi.nlm.nih.gov/pubmed/2673601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55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1199215" TargetMode="External"/><Relationship Id="rId2" Type="http://schemas.openxmlformats.org/officeDocument/2006/relationships/hyperlink" Target="https://www.ncbi.nlm.nih.gov/pubmed/23896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465003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ncbi.nlm.nih.gov/pubmed/19782286" TargetMode="External"/><Relationship Id="rId4" Type="http://schemas.openxmlformats.org/officeDocument/2006/relationships/hyperlink" Target="https://www.ncbi.nlm.nih.gov/pubmed/269009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55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1199215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ncbi.nlm.nih.gov/pubmed/22990848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556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slide" Target="slide2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37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55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ncbi.nlm.nih.gov/pubmed/211992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55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hyperlink" Target="https://www.ncbi.nlm.nih.gov/pubmed/1751181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28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46500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kdigo.org/clinical_practice_guidelines/pdf/TxpGL_publVersion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www.ncbi.nlm.nih.gov/pubmed/23896556" TargetMode="External"/><Relationship Id="rId7" Type="http://schemas.openxmlformats.org/officeDocument/2006/relationships/slide" Target="slide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hyperlink" Target="https://www.ncbi.nlm.nih.gov/pubmed/9037273" TargetMode="External"/><Relationship Id="rId4" Type="http://schemas.openxmlformats.org/officeDocument/2006/relationships/hyperlink" Target="https://www.ncbi.nlm.nih.gov/pubmed/2119921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1199215" TargetMode="External"/><Relationship Id="rId2" Type="http://schemas.openxmlformats.org/officeDocument/2006/relationships/hyperlink" Target="https://www.ncbi.nlm.nih.gov/pubmed/2389655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37.xml"/><Relationship Id="rId4" Type="http://schemas.openxmlformats.org/officeDocument/2006/relationships/slide" Target="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slide" Target="slide41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52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896556" TargetMode="Externa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222882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bi.nlm.nih.gov/pubmed/23896556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ncbi.nlm.nih.gov/pubmed/21482317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3896556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52.xml"/><Relationship Id="rId4" Type="http://schemas.openxmlformats.org/officeDocument/2006/relationships/hyperlink" Target="https://www.ncbi.nlm.nih.gov/pubmed/23896556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hyperlink" Target="https://www.ncbi.nlm.nih.gov/pubmed/23896556" TargetMode="External"/><Relationship Id="rId4" Type="http://schemas.openxmlformats.org/officeDocument/2006/relationships/slide" Target="slid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cbi.nlm.nih.gov/pubmed/23896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tanvi.sharma@childrens.harvad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" Target="slide14.xml"/><Relationship Id="rId7" Type="http://schemas.openxmlformats.org/officeDocument/2006/relationships/slide" Target="slide2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16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1566"/>
            <a:ext cx="7772400" cy="15431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Cytomegalovirus (CMV) in pediatric solid organ transplant (SOT) recipients</a:t>
            </a:r>
            <a:endParaRPr lang="en-US" sz="3600" cap="none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117600" y="3691467"/>
            <a:ext cx="7027334" cy="1202266"/>
          </a:xfrm>
        </p:spPr>
        <p:txBody>
          <a:bodyPr/>
          <a:lstStyle/>
          <a:p>
            <a:pPr algn="ctr"/>
            <a:r>
              <a:rPr lang="en-US" sz="2400" dirty="0"/>
              <a:t>A Pediatric Transplant Infectious Diseases Learning Module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1593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CMV infection</a:t>
            </a:r>
            <a:r>
              <a:rPr lang="en-US" sz="2000" dirty="0"/>
              <a:t>: evidence of CMV replication (+DNA PCR in blood (plasma) or +pp65 antigenemia) </a:t>
            </a:r>
            <a:r>
              <a:rPr lang="en-US" sz="2000" u="sng" dirty="0"/>
              <a:t>without</a:t>
            </a:r>
            <a:r>
              <a:rPr lang="en-US" sz="2000" dirty="0"/>
              <a:t> clinical symptoms</a:t>
            </a:r>
          </a:p>
          <a:p>
            <a:endParaRPr lang="en-US" sz="2000" dirty="0"/>
          </a:p>
          <a:p>
            <a:r>
              <a:rPr lang="en-US" sz="2000" b="1" dirty="0"/>
              <a:t>CMV disease</a:t>
            </a:r>
            <a:r>
              <a:rPr lang="en-US" sz="2000" dirty="0"/>
              <a:t>: evidence of CMV infection </a:t>
            </a:r>
            <a:r>
              <a:rPr lang="en-US" sz="2000" u="sng" dirty="0"/>
              <a:t>WITH</a:t>
            </a:r>
            <a:r>
              <a:rPr lang="en-US" sz="2000" dirty="0"/>
              <a:t> attributable symptoms</a:t>
            </a:r>
          </a:p>
          <a:p>
            <a:pPr lvl="1"/>
            <a:r>
              <a:rPr lang="en-US" sz="2000" b="1" dirty="0"/>
              <a:t>Viral syndrome</a:t>
            </a:r>
            <a:r>
              <a:rPr lang="en-US" sz="2000" dirty="0"/>
              <a:t>: fever, and/or malaise, leukopenia, thrombocytopenia</a:t>
            </a:r>
          </a:p>
          <a:p>
            <a:pPr lvl="1"/>
            <a:r>
              <a:rPr lang="en-US" sz="2000" b="1" dirty="0"/>
              <a:t>Tissue invasive disease</a:t>
            </a:r>
            <a:r>
              <a:rPr lang="en-US" sz="2000" dirty="0"/>
              <a:t>: pneumonitis, hepatitis, colitis, retinitis</a:t>
            </a:r>
          </a:p>
        </p:txBody>
      </p:sp>
      <p:sp>
        <p:nvSpPr>
          <p:cNvPr id="5" name="Action Button: Return 4">
            <a:hlinkClick r:id="rId2" action="ppaction://hlinksldjump" highlightClick="1"/>
          </p:cNvPr>
          <p:cNvSpPr/>
          <p:nvPr/>
        </p:nvSpPr>
        <p:spPr>
          <a:xfrm>
            <a:off x="7212000" y="6159101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0400" y="6223866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3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238053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60" y="428019"/>
            <a:ext cx="8229600" cy="865000"/>
          </a:xfrm>
        </p:spPr>
        <p:txBody>
          <a:bodyPr>
            <a:normAutofit/>
          </a:bodyPr>
          <a:lstStyle/>
          <a:p>
            <a:r>
              <a:rPr lang="en-US" sz="3600" b="1" dirty="0"/>
              <a:t>Epidemiology in general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828800"/>
            <a:ext cx="8074361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ea typeface="ＭＳ Ｐゴシック"/>
              </a:rPr>
              <a:t>CMV seroprevalence </a:t>
            </a:r>
            <a:r>
              <a:rPr lang="en-US" sz="2000" b="1" dirty="0">
                <a:ea typeface="ＭＳ Ｐゴシック"/>
              </a:rPr>
              <a:t>increases with age </a:t>
            </a:r>
            <a:r>
              <a:rPr lang="en-US" sz="2000" dirty="0">
                <a:ea typeface="ＭＳ Ｐゴシック"/>
              </a:rPr>
              <a:t>in the USA</a:t>
            </a:r>
          </a:p>
          <a:p>
            <a:r>
              <a:rPr lang="en-US" sz="2000" dirty="0"/>
              <a:t>In children with aged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1 to 5 years: 21%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6 to 11 years: 36%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/>
              </a:rPr>
              <a:t>12 to 19 years: 42%</a:t>
            </a:r>
            <a:endParaRPr lang="en-US" sz="2000" dirty="0">
              <a:ea typeface="ＭＳ Ｐゴシック"/>
              <a:cs typeface="Arial"/>
            </a:endParaRPr>
          </a:p>
          <a:p>
            <a:r>
              <a:rPr lang="en-US" sz="2000" dirty="0">
                <a:ea typeface="ＭＳ Ｐゴシック"/>
              </a:rPr>
              <a:t>Overall age-adjusted CMV seroprevalence: 50% 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" y="6142295"/>
            <a:ext cx="288252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effectLst/>
                <a:hlinkClick r:id="rId2"/>
              </a:rPr>
              <a:t>Bate, CID 2010</a:t>
            </a:r>
            <a:endParaRPr lang="en-US" sz="1400" dirty="0">
              <a:solidFill>
                <a:schemeClr val="bg2"/>
              </a:solidFill>
              <a:effectLst/>
            </a:endParaRPr>
          </a:p>
          <a:p>
            <a:r>
              <a:rPr lang="en-US" sz="1400" dirty="0">
                <a:solidFill>
                  <a:schemeClr val="bg2"/>
                </a:solidFill>
                <a:effectLst/>
                <a:latin typeface="Times New Roman"/>
                <a:cs typeface="Times New Roman"/>
                <a:hlinkClick r:id="rId3"/>
              </a:rPr>
              <a:t>Lanzieri, Clin Vaccine Immunol 2015</a:t>
            </a:r>
            <a:endParaRPr lang="en-US" sz="1400" dirty="0">
              <a:solidFill>
                <a:schemeClr val="bg2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" name="Action Button: Back or Previous 7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145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93" y="5063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Epidemiology in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1903"/>
            <a:ext cx="8229600" cy="3638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Children are at higher risk </a:t>
            </a:r>
            <a:r>
              <a:rPr lang="en-US" sz="2000" dirty="0"/>
              <a:t>for CMV due to high seronegative status at the time of transplant.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Before</a:t>
            </a:r>
            <a:r>
              <a:rPr lang="en-US" sz="2000" dirty="0"/>
              <a:t> the prophylaxis or preemptive therapy era in pediatric SOT</a:t>
            </a:r>
          </a:p>
          <a:p>
            <a:r>
              <a:rPr lang="en-US" sz="2000" dirty="0"/>
              <a:t>CMV infection occurred in up to 40% of transplant recipients</a:t>
            </a:r>
          </a:p>
          <a:p>
            <a:r>
              <a:rPr lang="en-US" sz="2000" dirty="0"/>
              <a:t>CMV invasive disease in &gt; 80% of CMV infection</a:t>
            </a:r>
          </a:p>
          <a:p>
            <a:r>
              <a:rPr lang="en-US" sz="2000" dirty="0"/>
              <a:t>Most commonly occurred </a:t>
            </a:r>
            <a:r>
              <a:rPr lang="en-US" sz="2000" b="1" dirty="0"/>
              <a:t>within the first 90 days </a:t>
            </a:r>
            <a:r>
              <a:rPr lang="en-US" sz="2000" dirty="0"/>
              <a:t>after transplant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5593" y="6201377"/>
            <a:ext cx="244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effectLst/>
                <a:hlinkClick r:id="rId2"/>
              </a:rPr>
              <a:t>Bowman, </a:t>
            </a:r>
            <a:r>
              <a:rPr lang="en-US" sz="1400" dirty="0" err="1">
                <a:solidFill>
                  <a:schemeClr val="bg2"/>
                </a:solidFill>
                <a:effectLst/>
                <a:hlinkClick r:id="rId2"/>
              </a:rPr>
              <a:t>Clin</a:t>
            </a:r>
            <a:r>
              <a:rPr lang="en-US" sz="1400" dirty="0">
                <a:solidFill>
                  <a:schemeClr val="bg2"/>
                </a:solidFill>
                <a:effectLst/>
                <a:hlinkClick r:id="rId2"/>
              </a:rPr>
              <a:t> Transplant 1991</a:t>
            </a:r>
            <a:endParaRPr lang="en-US" sz="14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Action Button: Return 5">
            <a:hlinkClick r:id="rId3" action="ppaction://hlinksldjump" highlightClick="1"/>
          </p:cNvPr>
          <p:cNvSpPr/>
          <p:nvPr/>
        </p:nvSpPr>
        <p:spPr>
          <a:xfrm>
            <a:off x="7572219" y="6180821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E160044-7680-4DF1-9885-043676276E5F}"/>
              </a:ext>
            </a:extLst>
          </p:cNvPr>
          <p:cNvSpPr/>
          <p:nvPr/>
        </p:nvSpPr>
        <p:spPr>
          <a:xfrm rot="10800000">
            <a:off x="6935496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7590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Spectrum of CMV effects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470543"/>
              </p:ext>
            </p:extLst>
          </p:nvPr>
        </p:nvGraphicFramePr>
        <p:xfrm>
          <a:off x="533400" y="1371600"/>
          <a:ext cx="8305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Direct</a:t>
                      </a:r>
                      <a:r>
                        <a:rPr lang="en-US" sz="18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effects</a:t>
                      </a:r>
                      <a:endParaRPr lang="en-US" sz="18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Indirect</a:t>
                      </a:r>
                      <a:r>
                        <a:rPr lang="en-US" sz="18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effects</a:t>
                      </a:r>
                      <a:endParaRPr lang="en-US" sz="18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Tissue invasive end organ disease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Transplant-specific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Retinitis</a:t>
                      </a:r>
                    </a:p>
                    <a:p>
                      <a:pPr lvl="1"/>
                      <a:r>
                        <a:rPr lang="en-US" sz="1600" dirty="0"/>
                        <a:t>Encephalitis</a:t>
                      </a:r>
                    </a:p>
                    <a:p>
                      <a:pPr lvl="1"/>
                      <a:r>
                        <a:rPr lang="en-US" sz="1600" dirty="0"/>
                        <a:t>Pneumonia</a:t>
                      </a:r>
                    </a:p>
                    <a:p>
                      <a:pPr lvl="1"/>
                      <a:r>
                        <a:rPr lang="en-US" sz="1600" dirty="0"/>
                        <a:t>Gastroenteritis</a:t>
                      </a:r>
                    </a:p>
                    <a:p>
                      <a:pPr lvl="1"/>
                      <a:r>
                        <a:rPr lang="en-US" sz="1600" dirty="0"/>
                        <a:t>Hepatitis</a:t>
                      </a:r>
                    </a:p>
                    <a:p>
                      <a:pPr lvl="1"/>
                      <a:r>
                        <a:rPr lang="en-US" sz="1600" dirty="0"/>
                        <a:t>Nephritis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Renal: chronic allograft nephropathy and/or  </a:t>
                      </a:r>
                    </a:p>
                    <a:p>
                      <a:pPr lvl="1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allograft loss </a:t>
                      </a:r>
                    </a:p>
                    <a:p>
                      <a:pPr lvl="1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Liver: accelerated HCV recurrence, hepatic </a:t>
                      </a:r>
                    </a:p>
                    <a:p>
                      <a:pPr lvl="1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artery thrombosis </a:t>
                      </a:r>
                    </a:p>
                    <a:p>
                      <a:pPr lvl="1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Heart: allograft vasculopathy </a:t>
                      </a:r>
                    </a:p>
                    <a:p>
                      <a:pPr lvl="1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Lung: bronchiolitis obliterans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Viral syndrome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General indirect effects –elevated risks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Mononucleosis</a:t>
                      </a:r>
                      <a:r>
                        <a:rPr lang="en-US" sz="1600" baseline="0" dirty="0"/>
                        <a:t> like syndrome</a:t>
                      </a:r>
                      <a:endParaRPr lang="en-US" sz="1600" dirty="0"/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Fever, and/or malaise, leukopenia, thrombocytopenia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Bacterial infections</a:t>
                      </a:r>
                    </a:p>
                    <a:p>
                      <a:pPr lvl="1"/>
                      <a:r>
                        <a:rPr lang="en-US" sz="1600" dirty="0"/>
                        <a:t>Fungal</a:t>
                      </a:r>
                      <a:r>
                        <a:rPr lang="en-US" sz="1600" baseline="0" dirty="0"/>
                        <a:t> infection</a:t>
                      </a:r>
                    </a:p>
                    <a:p>
                      <a:pPr lvl="1"/>
                      <a:r>
                        <a:rPr lang="en-US" sz="1600" baseline="0" dirty="0"/>
                        <a:t>Viral infections</a:t>
                      </a:r>
                    </a:p>
                    <a:p>
                      <a:pPr lvl="1"/>
                      <a:r>
                        <a:rPr lang="en-US" sz="1600" baseline="0" dirty="0" err="1"/>
                        <a:t>Posttransplant</a:t>
                      </a:r>
                      <a:r>
                        <a:rPr lang="en-US" sz="1600" baseline="0" dirty="0"/>
                        <a:t> lymphoproliferative disease</a:t>
                      </a:r>
                    </a:p>
                    <a:p>
                      <a:pPr lvl="1"/>
                      <a:r>
                        <a:rPr lang="en-US" sz="1600" baseline="0" dirty="0"/>
                        <a:t>Cardiovascular events</a:t>
                      </a:r>
                    </a:p>
                    <a:p>
                      <a:pPr lvl="1"/>
                      <a:r>
                        <a:rPr lang="en-US" sz="1600" baseline="0" dirty="0"/>
                        <a:t>New-onset DM </a:t>
                      </a:r>
                    </a:p>
                    <a:p>
                      <a:pPr lvl="1"/>
                      <a:r>
                        <a:rPr lang="en-US" sz="1600" baseline="0" dirty="0"/>
                        <a:t>Acute rejection</a:t>
                      </a:r>
                    </a:p>
                    <a:p>
                      <a:pPr lvl="1"/>
                      <a:r>
                        <a:rPr lang="en-US" sz="1600" baseline="0" dirty="0"/>
                        <a:t>Mortality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Action Button: Return 8">
            <a:hlinkClick r:id="rId2" action="ppaction://hlinksldjump" highlightClick="1"/>
          </p:cNvPr>
          <p:cNvSpPr/>
          <p:nvPr/>
        </p:nvSpPr>
        <p:spPr>
          <a:xfrm>
            <a:off x="7212000" y="6159101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0400" y="6223866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3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298722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Risk factors of CMV Infection/Disease in pediatric SOT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932044"/>
              </p:ext>
            </p:extLst>
          </p:nvPr>
        </p:nvGraphicFramePr>
        <p:xfrm>
          <a:off x="500913" y="1981200"/>
          <a:ext cx="8185887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 factors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Host 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factors</a:t>
                      </a:r>
                      <a:r>
                        <a:rPr lang="en-US" sz="1400" b="1" baseline="30000" dirty="0" err="1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n-US" sz="1400" b="1" baseline="300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Transplant factors (</a:t>
                      </a:r>
                      <a:r>
                        <a:rPr lang="en-US" sz="1400" b="1" u="sng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After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prophylaxis era) </a:t>
                      </a:r>
                      <a:r>
                        <a:rPr lang="en-US" sz="1400" b="1" baseline="30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 row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Donor(D)/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Recipient(R) status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 % infection ( % disease)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Intestine </a:t>
                      </a:r>
                      <a:r>
                        <a:rPr lang="en-US" sz="1400" b="1" baseline="300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Lung </a:t>
                      </a:r>
                      <a:r>
                        <a:rPr lang="en-US" sz="1400" b="1" baseline="300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Liver</a:t>
                      </a:r>
                      <a:r>
                        <a:rPr lang="en-US" sz="1400" b="1" baseline="30000" dirty="0">
                          <a:solidFill>
                            <a:schemeClr val="bg2"/>
                          </a:solidFill>
                          <a:effectLst/>
                        </a:rPr>
                        <a:t> 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Heart </a:t>
                      </a:r>
                      <a:r>
                        <a:rPr lang="en-US" sz="1400" b="1" baseline="30000" dirty="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Kidney </a:t>
                      </a:r>
                      <a:r>
                        <a:rPr lang="en-US" sz="1400" b="1" baseline="30000" dirty="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Highest</a:t>
                      </a:r>
                    </a:p>
                  </a:txBody>
                  <a:tcPr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D+/R-</a:t>
                      </a:r>
                    </a:p>
                  </a:txBody>
                  <a:tcPr>
                    <a:solidFill>
                      <a:srgbClr val="E9EDF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11-24)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(29-32)</a:t>
                      </a: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57 (32)</a:t>
                      </a: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4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34.9</a:t>
                      </a: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Intermediate</a:t>
                      </a: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D-/R+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D+/R+</a:t>
                      </a:r>
                    </a:p>
                  </a:txBody>
                  <a:tcPr>
                    <a:solidFill>
                      <a:srgbClr val="E9ED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38 (30)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25 (33)</a:t>
                      </a: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12.1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5.9</a:t>
                      </a: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Lowest risk</a:t>
                      </a:r>
                    </a:p>
                  </a:txBody>
                  <a:tcPr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D-/R-</a:t>
                      </a:r>
                      <a:r>
                        <a:rPr lang="en-US" sz="1400" b="1" baseline="30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</a:p>
                  </a:txBody>
                  <a:tcPr>
                    <a:solidFill>
                      <a:srgbClr val="E9ED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12.5 (20)</a:t>
                      </a: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3.4</a:t>
                      </a: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6090079"/>
            <a:ext cx="2438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900" dirty="0">
                <a:solidFill>
                  <a:schemeClr val="bg2"/>
                </a:solidFill>
                <a:effectLst/>
              </a:rPr>
              <a:t>1 </a:t>
            </a:r>
            <a:r>
              <a:rPr lang="en-US" sz="900" dirty="0">
                <a:solidFill>
                  <a:schemeClr val="bg2"/>
                </a:solidFill>
                <a:effectLst/>
                <a:hlinkClick r:id="rId2"/>
              </a:rPr>
              <a:t>Florescu, Pediatric Transplant 2012</a:t>
            </a:r>
            <a:endParaRPr lang="en-US" sz="900" dirty="0">
              <a:solidFill>
                <a:schemeClr val="bg2"/>
              </a:solidFill>
              <a:effectLst/>
            </a:endParaRPr>
          </a:p>
          <a:p>
            <a:pPr fontAlgn="base"/>
            <a:r>
              <a:rPr lang="en-US" sz="900" dirty="0">
                <a:solidFill>
                  <a:schemeClr val="bg2"/>
                </a:solidFill>
                <a:effectLst/>
              </a:rPr>
              <a:t>2 </a:t>
            </a:r>
            <a:r>
              <a:rPr lang="en-US" sz="900" dirty="0">
                <a:solidFill>
                  <a:schemeClr val="bg2"/>
                </a:solidFill>
                <a:effectLst/>
                <a:hlinkClick r:id="rId3"/>
              </a:rPr>
              <a:t>Danziger-Isakov , Transplantation 2009</a:t>
            </a:r>
            <a:endParaRPr lang="en-US" sz="900" dirty="0">
              <a:solidFill>
                <a:schemeClr val="bg2"/>
              </a:solidFill>
              <a:effectLst/>
            </a:endParaRPr>
          </a:p>
          <a:p>
            <a:pPr fontAlgn="base"/>
            <a:r>
              <a:rPr lang="en-US" sz="900" dirty="0">
                <a:solidFill>
                  <a:schemeClr val="bg2"/>
                </a:solidFill>
                <a:effectLst/>
              </a:rPr>
              <a:t>3 </a:t>
            </a:r>
            <a:r>
              <a:rPr lang="en-US" sz="900" dirty="0">
                <a:solidFill>
                  <a:schemeClr val="bg2"/>
                </a:solidFill>
                <a:effectLst/>
                <a:hlinkClick r:id="rId4"/>
              </a:rPr>
              <a:t>Madan, Transplantation 2009</a:t>
            </a:r>
            <a:endParaRPr lang="en-US" sz="900" dirty="0">
              <a:solidFill>
                <a:schemeClr val="bg2"/>
              </a:solidFill>
              <a:effectLst/>
            </a:endParaRPr>
          </a:p>
          <a:p>
            <a:r>
              <a:rPr lang="en-US" sz="900" dirty="0">
                <a:solidFill>
                  <a:schemeClr val="bg2"/>
                </a:solidFill>
                <a:effectLst/>
              </a:rPr>
              <a:t>4 </a:t>
            </a:r>
            <a:r>
              <a:rPr lang="en-US" sz="900" dirty="0">
                <a:solidFill>
                  <a:schemeClr val="bg2"/>
                </a:solidFill>
                <a:effectLst/>
                <a:hlinkClick r:id="rId5"/>
              </a:rPr>
              <a:t>Lin JPIDS 2012</a:t>
            </a:r>
            <a:endParaRPr lang="en-US" sz="900" dirty="0">
              <a:solidFill>
                <a:schemeClr val="bg2"/>
              </a:solidFill>
              <a:effectLst/>
            </a:endParaRPr>
          </a:p>
          <a:p>
            <a:r>
              <a:rPr lang="en-US" sz="900" dirty="0">
                <a:solidFill>
                  <a:schemeClr val="bg2"/>
                </a:solidFill>
                <a:effectLst/>
              </a:rPr>
              <a:t>5 </a:t>
            </a:r>
            <a:r>
              <a:rPr lang="en-US" sz="900" dirty="0">
                <a:solidFill>
                  <a:schemeClr val="bg2"/>
                </a:solidFill>
                <a:effectLst/>
                <a:hlinkClick r:id="rId6"/>
              </a:rPr>
              <a:t>Hocker, Transplantation 2016</a:t>
            </a:r>
            <a:endParaRPr lang="en-US" sz="900" dirty="0">
              <a:solidFill>
                <a:schemeClr val="bg2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9612" y="4270331"/>
            <a:ext cx="8533323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aseline="30000" dirty="0" err="1">
                <a:ea typeface="ＭＳ Ｐゴシック"/>
              </a:rPr>
              <a:t>a</a:t>
            </a:r>
            <a:r>
              <a:rPr lang="en-US" sz="1000" dirty="0" err="1">
                <a:ea typeface="ＭＳ Ｐゴシック"/>
              </a:rPr>
              <a:t>D</a:t>
            </a:r>
            <a:r>
              <a:rPr lang="en-US" sz="1000" dirty="0">
                <a:ea typeface="ＭＳ Ｐゴシック"/>
              </a:rPr>
              <a:t>-/R- pediatric SOT recipients at greater risk of acquiring de novo CMV infection compared to adults (</a:t>
            </a:r>
            <a:r>
              <a:rPr lang="en-US" sz="1000" b="1" dirty="0">
                <a:ea typeface="ＭＳ Ｐゴシック"/>
              </a:rPr>
              <a:t>~7% </a:t>
            </a:r>
            <a:r>
              <a:rPr lang="en-US" sz="1000" dirty="0">
                <a:ea typeface="ＭＳ Ｐゴシック"/>
              </a:rPr>
              <a:t>in the 1st year after transplant)</a:t>
            </a:r>
            <a:endParaRPr lang="en-US" sz="1000" dirty="0"/>
          </a:p>
          <a:p>
            <a:pPr marL="0" indent="0">
              <a:buNone/>
            </a:pPr>
            <a:r>
              <a:rPr lang="en-US" sz="1000" baseline="30000" dirty="0">
                <a:ea typeface="ＭＳ Ｐゴシック"/>
              </a:rPr>
              <a:t>B</a:t>
            </a:r>
            <a:r>
              <a:rPr lang="en-US" sz="1000" dirty="0">
                <a:ea typeface="ＭＳ Ｐゴシック"/>
              </a:rPr>
              <a:t>D/R serostatus in those &lt;12months should be presumed to be the </a:t>
            </a:r>
            <a:r>
              <a:rPr lang="en-US" sz="1000" b="1" dirty="0">
                <a:ea typeface="ＭＳ Ｐゴシック"/>
              </a:rPr>
              <a:t>highest risk </a:t>
            </a:r>
            <a:r>
              <a:rPr lang="en-US" sz="1000" dirty="0">
                <a:ea typeface="ＭＳ Ｐゴシック"/>
              </a:rPr>
              <a:t>level for the purpose of CMV prevention, unless prior CMV infection in recipient is confirmed (+ CMV urine or saliva culture or NAT).</a:t>
            </a:r>
            <a:endParaRPr lang="en-US" sz="1000" dirty="0"/>
          </a:p>
          <a:p>
            <a:pPr marL="0" indent="0">
              <a:buNone/>
            </a:pPr>
            <a:r>
              <a:rPr lang="en-US" sz="1000" baseline="30000" dirty="0" err="1">
                <a:ea typeface="ＭＳ Ｐゴシック"/>
              </a:rPr>
              <a:t>c</a:t>
            </a:r>
            <a:r>
              <a:rPr lang="en-US" sz="1000" dirty="0" err="1">
                <a:ea typeface="ＭＳ Ｐゴシック"/>
              </a:rPr>
              <a:t>Lung</a:t>
            </a:r>
            <a:r>
              <a:rPr lang="en-US" sz="1000" dirty="0">
                <a:ea typeface="ＭＳ Ｐゴシック"/>
              </a:rPr>
              <a:t> and </a:t>
            </a:r>
            <a:r>
              <a:rPr lang="en-US" sz="1000" b="1" dirty="0">
                <a:ea typeface="ＭＳ Ｐゴシック"/>
              </a:rPr>
              <a:t>small bowel recipients </a:t>
            </a:r>
            <a:r>
              <a:rPr lang="en-US" sz="1000" dirty="0">
                <a:ea typeface="ＭＳ Ｐゴシック"/>
              </a:rPr>
              <a:t>are considered to be at the highest risk.</a:t>
            </a:r>
          </a:p>
          <a:p>
            <a:pPr marL="0" indent="0">
              <a:buNone/>
            </a:pPr>
            <a:endParaRPr lang="en-US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357348"/>
            <a:ext cx="4543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bg2"/>
                </a:solidFill>
                <a:effectLst/>
              </a:rPr>
              <a:t>1. Host factors</a:t>
            </a:r>
            <a:r>
              <a:rPr lang="en-US" sz="20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>
                <a:solidFill>
                  <a:schemeClr val="bg2"/>
                </a:solidFill>
                <a:effectLst/>
              </a:rPr>
              <a:t>and</a:t>
            </a:r>
            <a:r>
              <a:rPr lang="en-US" sz="20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2000" b="1" u="sng" dirty="0">
                <a:solidFill>
                  <a:schemeClr val="bg2"/>
                </a:solidFill>
                <a:effectLst/>
              </a:rPr>
              <a:t>2. Transplant factors</a:t>
            </a:r>
          </a:p>
        </p:txBody>
      </p:sp>
      <p:sp>
        <p:nvSpPr>
          <p:cNvPr id="11" name="Action Button: Back or Previous 10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4690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Risk factors of CMV Infection/Disease in pediatric SOT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3. IST factors </a:t>
            </a:r>
          </a:p>
          <a:p>
            <a:r>
              <a:rPr lang="en-US" sz="2000" dirty="0"/>
              <a:t>Higher risk with lymphocyte-depleting drugs </a:t>
            </a:r>
          </a:p>
          <a:p>
            <a:r>
              <a:rPr lang="en-US" sz="2000" dirty="0"/>
              <a:t>Increased risk with augmented immune suppression for the treatment of rejection</a:t>
            </a:r>
          </a:p>
          <a:p>
            <a:r>
              <a:rPr lang="en-US" sz="2000" dirty="0"/>
              <a:t>Lower risk in recipient of </a:t>
            </a:r>
            <a:r>
              <a:rPr lang="en-US" sz="2000" dirty="0" err="1"/>
              <a:t>mTOR</a:t>
            </a:r>
            <a:r>
              <a:rPr lang="en-US" sz="2000" dirty="0"/>
              <a:t> inhibitors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4. Viral factors </a:t>
            </a:r>
          </a:p>
          <a:p>
            <a:pPr marL="285750" indent="-285750"/>
            <a:r>
              <a:rPr lang="en-US" sz="2000" dirty="0"/>
              <a:t>Rate of rise and higher viral load values </a:t>
            </a:r>
          </a:p>
          <a:p>
            <a:pPr marL="285750" indent="-285750"/>
            <a:r>
              <a:rPr lang="en-US" sz="2000" dirty="0"/>
              <a:t>Viral resistance 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4986" y="6027003"/>
            <a:ext cx="3678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2"/>
              </a:rPr>
              <a:t>Kotton, Transplantation, 2013 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Martin , Pediatric Transplant 2011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  <a:hlinkClick r:id="rId4"/>
              </a:rPr>
              <a:t>Hocker, Transplantation 2016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  <a:hlinkClick r:id="rId5"/>
              </a:rPr>
              <a:t>Madan et al, Transplantation 2009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Action Button: Return 5">
            <a:hlinkClick r:id="rId6" action="ppaction://hlinksldjump" highlightClick="1"/>
          </p:cNvPr>
          <p:cNvSpPr/>
          <p:nvPr/>
        </p:nvSpPr>
        <p:spPr>
          <a:xfrm>
            <a:off x="7407509" y="6149210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B142D12-12B6-47DD-9E3A-42C41608ACE8}"/>
              </a:ext>
            </a:extLst>
          </p:cNvPr>
          <p:cNvSpPr/>
          <p:nvPr/>
        </p:nvSpPr>
        <p:spPr>
          <a:xfrm rot="10800000">
            <a:off x="6935496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0361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30" y="364296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Prevention: </a:t>
            </a:r>
            <a:r>
              <a:rPr lang="en-US" sz="3100" b="1" dirty="0"/>
              <a:t>Prophylaxis vs Preemptive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0" y="1300189"/>
            <a:ext cx="9067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Rationale</a:t>
            </a:r>
            <a:r>
              <a:rPr lang="en-US" sz="1600" dirty="0"/>
              <a:t>: CMV prophylaxis reduced the incidence of CMV infection by 39% and </a:t>
            </a:r>
          </a:p>
          <a:p>
            <a:pPr marL="0" indent="0">
              <a:buNone/>
            </a:pPr>
            <a:r>
              <a:rPr lang="en-US" sz="1600" dirty="0">
                <a:ea typeface="ＭＳ Ｐゴシック"/>
              </a:rPr>
              <a:t>CMV disease by 58-80% with substantial reduction in morbidity and mortality 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19382"/>
              </p:ext>
            </p:extLst>
          </p:nvPr>
        </p:nvGraphicFramePr>
        <p:xfrm>
          <a:off x="575887" y="2062189"/>
          <a:ext cx="8077201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6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Comparison of prophylaxis versus preemptive therapy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08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Prophylaxis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Preemptive therapy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Early CMV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DNAemia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Rare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95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Prevention of CMV disease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Good efficacy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Good efficacy 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(less optimal in high-risk populations)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395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Late CMV* (infection/disease)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Occurs commonly 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in D+/R- recipients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Rare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Resistance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Uncommon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Uncommon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Ease of implementation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Relatively easy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More difficult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Other herpes viruses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Prevents HSV, VZV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Does not prevent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Other opportunistic infections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May prevent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Drug costs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Monitoring costs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Drug side effects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Less drug toxicity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Prevention of rejection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May prevent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64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Graft survival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May improve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May improve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887" y="6076562"/>
            <a:ext cx="5291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effectLst/>
              </a:rPr>
              <a:t>*  infection/disease occurring after the discontinuation of prophylaxis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87" y="632245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Kotton, Transplantation, 2013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</a:rPr>
              <a:t>Kowlsky, </a:t>
            </a:r>
            <a:r>
              <a:rPr lang="en-US" sz="1200" dirty="0" err="1">
                <a:solidFill>
                  <a:schemeClr val="bg2"/>
                </a:solidFill>
                <a:effectLst/>
              </a:rPr>
              <a:t>Peds</a:t>
            </a:r>
            <a:r>
              <a:rPr lang="en-US" sz="1200" dirty="0">
                <a:solidFill>
                  <a:schemeClr val="bg2"/>
                </a:solidFill>
                <a:effectLst/>
              </a:rPr>
              <a:t> Transplantation 2013 </a:t>
            </a:r>
          </a:p>
        </p:txBody>
      </p:sp>
      <p:sp>
        <p:nvSpPr>
          <p:cNvPr id="8" name="Action Button: Back or Previous 7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3711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Prevention of Pediatric CMV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General consensus</a:t>
            </a:r>
          </a:p>
          <a:p>
            <a:r>
              <a:rPr lang="en-US" sz="2000" dirty="0"/>
              <a:t>Preference for </a:t>
            </a:r>
            <a:r>
              <a:rPr lang="en-US" sz="2000" b="1" dirty="0"/>
              <a:t>universal prophylaxis </a:t>
            </a:r>
            <a:r>
              <a:rPr lang="en-US" sz="2000" dirty="0"/>
              <a:t>rather</a:t>
            </a:r>
            <a:r>
              <a:rPr lang="en-US" sz="2000" b="1" dirty="0"/>
              <a:t> </a:t>
            </a:r>
            <a:r>
              <a:rPr lang="en-US" sz="2000" dirty="0"/>
              <a:t>than preemptive therapy for intermediate and high risk group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>
                <a:ea typeface="ＭＳ Ｐゴシック"/>
              </a:rPr>
              <a:t>High risk patients (D+/R-) with </a:t>
            </a:r>
            <a:r>
              <a:rPr lang="en-US" sz="2000" b="1" dirty="0">
                <a:ea typeface="ＭＳ Ｐゴシック"/>
              </a:rPr>
              <a:t>lung or intestinal</a:t>
            </a:r>
            <a:r>
              <a:rPr lang="en-US" sz="2000" dirty="0">
                <a:ea typeface="ＭＳ Ｐゴシック"/>
              </a:rPr>
              <a:t> transplants require a longer duration of universal prophylaxis compared to low risk group 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Duration: at least 3 months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Up to 6 months in lung and renal TPL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Up to 1 year in small bowel TPL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2362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2"/>
              </a:rPr>
              <a:t>Kotton, Transplantation 2013 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  <a:latin typeface="Times New Roman"/>
                <a:cs typeface="Times New Roman"/>
                <a:hlinkClick r:id="rId3"/>
              </a:rPr>
              <a:t>Martin, Pediatric Transplant 2011</a:t>
            </a:r>
            <a:endParaRPr lang="en-US" sz="1200" dirty="0">
              <a:solidFill>
                <a:schemeClr val="bg2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Action Button: Back or Previous 5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CE42002-3419-4901-A6A0-8AFBDF583723}"/>
              </a:ext>
            </a:extLst>
          </p:cNvPr>
          <p:cNvSpPr/>
          <p:nvPr/>
        </p:nvSpPr>
        <p:spPr>
          <a:xfrm rot="10800000">
            <a:off x="6982467" y="6176963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6556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6594"/>
            <a:ext cx="8229600" cy="697468"/>
          </a:xfrm>
        </p:spPr>
        <p:txBody>
          <a:bodyPr>
            <a:normAutofit/>
          </a:bodyPr>
          <a:lstStyle/>
          <a:p>
            <a:r>
              <a:rPr lang="en-US" sz="3600" b="1" dirty="0"/>
              <a:t>Prevention of pediatric CMV disease</a:t>
            </a:r>
            <a:endParaRPr lang="en-US" sz="3600" dirty="0"/>
          </a:p>
        </p:txBody>
      </p:sp>
      <p:sp>
        <p:nvSpPr>
          <p:cNvPr id="6" name="Action Button: Back or Previous 5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164" y="6397030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</a:rPr>
              <a:t>Kotton, Transplantation 2018</a:t>
            </a:r>
          </a:p>
        </p:txBody>
      </p:sp>
      <p:sp>
        <p:nvSpPr>
          <p:cNvPr id="9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86E708-B537-45F6-B0F4-DCDE3AE3DFC6}"/>
              </a:ext>
            </a:extLst>
          </p:cNvPr>
          <p:cNvSpPr/>
          <p:nvPr/>
        </p:nvSpPr>
        <p:spPr>
          <a:xfrm rot="10800000">
            <a:off x="6935496" y="6176964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5980F4-CB18-40FD-A390-8EC252F3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357745"/>
            <a:ext cx="7772401" cy="4668981"/>
          </a:xfrm>
          <a:prstGeom prst="rect">
            <a:avLst/>
          </a:prstGeom>
        </p:spPr>
      </p:pic>
      <p:sp>
        <p:nvSpPr>
          <p:cNvPr id="7" name="Action Button: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99930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CMV Ig or IVIG for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003"/>
            <a:ext cx="8382000" cy="4191000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Unselected IVIG and CMV Ig may also be used, but only as an adjunct to antiviral therapy in lung, heart and intestinal transplant recipients.</a:t>
            </a:r>
            <a:r>
              <a:rPr lang="en-US" sz="2000" baseline="30000" dirty="0"/>
              <a:t> 1</a:t>
            </a:r>
          </a:p>
          <a:p>
            <a:endParaRPr lang="en-US" sz="2000" dirty="0"/>
          </a:p>
          <a:p>
            <a:r>
              <a:rPr lang="en-US" sz="2000" dirty="0"/>
              <a:t>Conflicting data, No randomized control trials available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CMV Ig prophylaxis in combination with antiviral therapy may be effective in D+/R- heart and lung TPL recipients.</a:t>
            </a:r>
            <a:r>
              <a:rPr lang="en-US" sz="1600" baseline="30000" dirty="0"/>
              <a:t> 2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Patients with CMV Ig in addition to GCV prophylaxis vs. GCV alone in pediatric lung TPL decreased CMV infection rate independent of CMV </a:t>
            </a:r>
            <a:r>
              <a:rPr lang="en-US" sz="1600" dirty="0" err="1"/>
              <a:t>serostatus</a:t>
            </a:r>
            <a:r>
              <a:rPr lang="en-US" sz="1600" dirty="0"/>
              <a:t>, but neither CMV disease nor post-transplant morbidities.</a:t>
            </a:r>
            <a:r>
              <a:rPr lang="en-US" sz="1600" baseline="30000" dirty="0"/>
              <a:t> 3</a:t>
            </a:r>
            <a:endParaRPr lang="en-US" sz="1600" dirty="0"/>
          </a:p>
          <a:p>
            <a:endParaRPr lang="en-US" sz="1600" dirty="0"/>
          </a:p>
          <a:p>
            <a:endParaRPr lang="en-US" sz="2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0237" y="6116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chemeClr val="bg2"/>
                </a:solidFill>
                <a:effectLst/>
              </a:rPr>
              <a:t>1 </a:t>
            </a:r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Razonable, AJT 2013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baseline="30000" dirty="0">
                <a:solidFill>
                  <a:schemeClr val="bg2"/>
                </a:solidFill>
                <a:effectLst/>
              </a:rPr>
              <a:t>2 </a:t>
            </a:r>
            <a:r>
              <a:rPr lang="en-US" sz="1200" dirty="0">
                <a:solidFill>
                  <a:schemeClr val="bg2"/>
                </a:solidFill>
                <a:effectLst/>
                <a:hlinkClick r:id="rId4"/>
              </a:rPr>
              <a:t>Rea, Transplantation 2016</a:t>
            </a:r>
            <a:endParaRPr lang="en-US" sz="1200" baseline="30000" dirty="0">
              <a:solidFill>
                <a:schemeClr val="bg2"/>
              </a:solidFill>
              <a:effectLst/>
            </a:endParaRPr>
          </a:p>
          <a:p>
            <a:pPr marL="0" lvl="1"/>
            <a:r>
              <a:rPr lang="en-US" sz="1200" baseline="30000" dirty="0">
                <a:solidFill>
                  <a:schemeClr val="bg2"/>
                </a:solidFill>
                <a:effectLst/>
              </a:rPr>
              <a:t>3 </a:t>
            </a:r>
            <a:r>
              <a:rPr lang="en-US" sz="1200" dirty="0">
                <a:solidFill>
                  <a:schemeClr val="bg2"/>
                </a:solidFill>
                <a:effectLst/>
                <a:hlinkClick r:id="rId5"/>
              </a:rPr>
              <a:t>Ranganathan, J Heart Lung Transplant 2009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Action Button: Back or Previous 5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4E108E3-E9C6-4A97-9E10-69CF5DBB7CDC}"/>
              </a:ext>
            </a:extLst>
          </p:cNvPr>
          <p:cNvSpPr/>
          <p:nvPr/>
        </p:nvSpPr>
        <p:spPr>
          <a:xfrm rot="10800000">
            <a:off x="6935496" y="6176964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870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modules are case-based, with decision points (branches) containing questions</a:t>
            </a:r>
          </a:p>
          <a:p>
            <a:pPr lvl="1"/>
            <a:r>
              <a:rPr lang="en-US" sz="2000" dirty="0"/>
              <a:t>Many questions don’t have right or wrong answers</a:t>
            </a:r>
          </a:p>
          <a:p>
            <a:pPr lvl="1"/>
            <a:r>
              <a:rPr lang="en-US" sz="2000" dirty="0"/>
              <a:t>Click on a response (e.g. a diagnostic test), and you will find out more about it</a:t>
            </a:r>
          </a:p>
          <a:p>
            <a:r>
              <a:rPr lang="en-US" sz="2000" dirty="0"/>
              <a:t>Multiple “action buttons” help you navigate</a:t>
            </a:r>
          </a:p>
          <a:p>
            <a:r>
              <a:rPr lang="en-US" sz="2000" dirty="0"/>
              <a:t>The basic modules are designed to take about 45 minutes to complete</a:t>
            </a:r>
          </a:p>
          <a:p>
            <a:r>
              <a:rPr lang="en-US" sz="2000" dirty="0"/>
              <a:t>You might take longer, especially if you choose to investigate all of the informational links provided</a:t>
            </a:r>
          </a:p>
          <a:p>
            <a:r>
              <a:rPr lang="en-US" sz="2000" dirty="0"/>
              <a:t>Take your time and enjoy!</a:t>
            </a:r>
          </a:p>
        </p:txBody>
      </p:sp>
      <p:sp>
        <p:nvSpPr>
          <p:cNvPr id="7" name="Action Button: Back or Previous 6">
            <a:hlinkClick r:id="" action="ppaction://hlinkshowjump?jump=nextslide" highlightClick="1"/>
          </p:cNvPr>
          <p:cNvSpPr/>
          <p:nvPr/>
        </p:nvSpPr>
        <p:spPr>
          <a:xfrm rot="10800000">
            <a:off x="8321206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previousslide" highlightClick="1"/>
          </p:cNvPr>
          <p:cNvSpPr/>
          <p:nvPr/>
        </p:nvSpPr>
        <p:spPr>
          <a:xfrm rot="10800000">
            <a:off x="7223594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72400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54391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17" y="865187"/>
            <a:ext cx="7969685" cy="9144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ValGCV</a:t>
            </a:r>
            <a:r>
              <a:rPr lang="en-US" sz="3200" b="1" dirty="0"/>
              <a:t> prophylaxis/preemptive therapy dosing in pediatric SOTs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402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Pharmacokinetics of </a:t>
            </a:r>
            <a:r>
              <a:rPr lang="en-US" sz="1800" dirty="0" err="1"/>
              <a:t>valGCV</a:t>
            </a:r>
            <a:r>
              <a:rPr lang="en-US" sz="1800" dirty="0"/>
              <a:t> in infants and young children are not well defined. </a:t>
            </a:r>
          </a:p>
          <a:p>
            <a:pPr lvl="1"/>
            <a:r>
              <a:rPr lang="en-US" sz="1800" dirty="0"/>
              <a:t>Children </a:t>
            </a:r>
            <a:r>
              <a:rPr lang="en-US" sz="1800" u="sng" dirty="0"/>
              <a:t>&lt;</a:t>
            </a:r>
            <a:r>
              <a:rPr lang="en-US" sz="1800" dirty="0"/>
              <a:t> 3mo - Dose: 16mg/kg/dose q 12</a:t>
            </a:r>
          </a:p>
          <a:p>
            <a:pPr lvl="1"/>
            <a:r>
              <a:rPr lang="en-US" sz="1800" dirty="0"/>
              <a:t>Children </a:t>
            </a:r>
            <a:r>
              <a:rPr lang="en-US" sz="1800" u="sng" dirty="0"/>
              <a:t>&gt;</a:t>
            </a:r>
            <a:r>
              <a:rPr lang="en-US" sz="1800" dirty="0"/>
              <a:t> 4mo - Using below dosing algorithm (Cockcroft-Gault formula)</a:t>
            </a:r>
          </a:p>
          <a:p>
            <a:endParaRPr lang="en-US" sz="2000" dirty="0"/>
          </a:p>
        </p:txBody>
      </p:sp>
      <p:sp>
        <p:nvSpPr>
          <p:cNvPr id="9" name="Action Button: Back or Previous 8">
            <a:hlinkClick r:id="" action="ppaction://hlinkshowjump?jump=nextslide" highlightClick="1"/>
          </p:cNvPr>
          <p:cNvSpPr/>
          <p:nvPr/>
        </p:nvSpPr>
        <p:spPr>
          <a:xfrm rot="10800000">
            <a:off x="7965872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6399" y="6280680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F08B4-01AC-4C20-AE16-1C1EE2E47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03" y="3351835"/>
            <a:ext cx="8443111" cy="25565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65AE6D-B55F-48CA-977D-A8AE1D8E9A44}"/>
              </a:ext>
            </a:extLst>
          </p:cNvPr>
          <p:cNvSpPr/>
          <p:nvPr/>
        </p:nvSpPr>
        <p:spPr>
          <a:xfrm>
            <a:off x="680164" y="6397030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</a:rPr>
              <a:t>Kotton, Transplantation 2018</a:t>
            </a:r>
          </a:p>
        </p:txBody>
      </p:sp>
      <p:sp>
        <p:nvSpPr>
          <p:cNvPr id="14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3D4EFC2-BC83-4D74-A526-701F585BEA9C}"/>
              </a:ext>
            </a:extLst>
          </p:cNvPr>
          <p:cNvSpPr/>
          <p:nvPr/>
        </p:nvSpPr>
        <p:spPr>
          <a:xfrm rot="10800000">
            <a:off x="6933217" y="6184192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50807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25919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CMV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886"/>
            <a:ext cx="4653419" cy="4951114"/>
          </a:xfrm>
        </p:spPr>
        <p:txBody>
          <a:bodyPr>
            <a:noAutofit/>
          </a:bodyPr>
          <a:lstStyle/>
          <a:p>
            <a:r>
              <a:rPr lang="en-US" sz="1800" dirty="0"/>
              <a:t>Prophylaxis may only serve to delay the onset on CMV infection in transplant recipients.</a:t>
            </a:r>
            <a:endParaRPr lang="en-US" sz="1800" b="1" dirty="0"/>
          </a:p>
          <a:p>
            <a:r>
              <a:rPr lang="en-US" sz="1800" b="1" dirty="0"/>
              <a:t>Late onset CMV disease </a:t>
            </a:r>
            <a:r>
              <a:rPr lang="en-US" sz="1800" dirty="0"/>
              <a:t>after discontinuation of prophylaxis occurs in </a:t>
            </a:r>
            <a:r>
              <a:rPr lang="en-US" sz="1800" b="1" dirty="0"/>
              <a:t>30-50%</a:t>
            </a:r>
            <a:r>
              <a:rPr lang="en-US" sz="1800" dirty="0"/>
              <a:t> of D+/R- recipients.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99218" y="6540496"/>
            <a:ext cx="25833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Martin, Pediatric Transplantation 2011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6"/>
          <a:stretch/>
        </p:blipFill>
        <p:spPr bwMode="auto">
          <a:xfrm>
            <a:off x="4902896" y="1525886"/>
            <a:ext cx="3974309" cy="24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218" y="6112741"/>
            <a:ext cx="154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/>
                </a:solidFill>
                <a:effectLst/>
                <a:hlinkClick r:id="rId5"/>
              </a:rPr>
              <a:t>Egli, CID 2012</a:t>
            </a:r>
            <a:endParaRPr lang="fr-FR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</a:rPr>
              <a:t>Schoeppler, AJT 2013</a:t>
            </a:r>
          </a:p>
        </p:txBody>
      </p:sp>
      <p:sp>
        <p:nvSpPr>
          <p:cNvPr id="9" name="Action Button: Back or Previous 8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271575"/>
            <a:ext cx="7885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effectLst/>
                <a:latin typeface="+mn-lt"/>
              </a:rPr>
              <a:t>Continue </a:t>
            </a:r>
            <a:r>
              <a:rPr lang="en-US" sz="1800" b="1" dirty="0">
                <a:solidFill>
                  <a:schemeClr val="bg2"/>
                </a:solidFill>
                <a:effectLst/>
                <a:latin typeface="+mn-lt"/>
              </a:rPr>
              <a:t>weekly monitoring </a:t>
            </a:r>
            <a:r>
              <a:rPr lang="en-US" sz="1800" dirty="0">
                <a:solidFill>
                  <a:schemeClr val="bg2"/>
                </a:solidFill>
                <a:effectLst/>
                <a:latin typeface="+mn-lt"/>
              </a:rPr>
              <a:t>for at least 4-6 months after transplant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effectLst/>
                <a:latin typeface="+mn-lt"/>
              </a:rPr>
              <a:t>After finishing universal prophylaxis, close monitoring of CMV PCR can be considered (=</a:t>
            </a:r>
            <a:r>
              <a:rPr lang="en-US" sz="1800" b="1" dirty="0">
                <a:solidFill>
                  <a:schemeClr val="bg2"/>
                </a:solidFill>
                <a:effectLst/>
                <a:latin typeface="+mn-lt"/>
              </a:rPr>
              <a:t>Hybrid Approach</a:t>
            </a:r>
            <a:r>
              <a:rPr lang="en-US" sz="1800" dirty="0">
                <a:solidFill>
                  <a:schemeClr val="bg2"/>
                </a:solidFill>
                <a:effectLst/>
                <a:latin typeface="+mn-lt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effectLst/>
                <a:latin typeface="+mn-lt"/>
              </a:rPr>
              <a:t>Continue monitoring at </a:t>
            </a:r>
            <a:r>
              <a:rPr lang="en-US" sz="1800" b="1" dirty="0">
                <a:solidFill>
                  <a:schemeClr val="bg2"/>
                </a:solidFill>
                <a:effectLst/>
                <a:latin typeface="+mn-lt"/>
              </a:rPr>
              <a:t>less frequent intervals </a:t>
            </a:r>
            <a:r>
              <a:rPr lang="en-US" sz="1800" dirty="0">
                <a:solidFill>
                  <a:schemeClr val="bg2"/>
                </a:solidFill>
                <a:effectLst/>
                <a:latin typeface="+mn-lt"/>
              </a:rPr>
              <a:t>beyond 6 months if risk persists</a:t>
            </a:r>
          </a:p>
        </p:txBody>
      </p:sp>
      <p:sp>
        <p:nvSpPr>
          <p:cNvPr id="12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1804C67-DDB3-47E1-B432-B1BC7228A9CB}"/>
              </a:ext>
            </a:extLst>
          </p:cNvPr>
          <p:cNvSpPr/>
          <p:nvPr/>
        </p:nvSpPr>
        <p:spPr>
          <a:xfrm rot="10800000">
            <a:off x="6936522" y="6176964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50108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51" y="2823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Immunological Monitoring  for CMV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51" y="1490597"/>
            <a:ext cx="8712743" cy="4525963"/>
          </a:xfrm>
        </p:spPr>
        <p:txBody>
          <a:bodyPr>
            <a:normAutofit/>
          </a:bodyPr>
          <a:lstStyle/>
          <a:p>
            <a:r>
              <a:rPr lang="en-US" sz="1800" dirty="0"/>
              <a:t>Monitoring of CMV-specific T-cell responses can be: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Alternative to serology in accurately determining CMV immune status in adults and children with passively transfused or maternal antibodies before TPLs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Adjuvant tool to guide prophylaxis and preemptive therapies after TPLs; personalizing CMV prevention strategies, standard in some adult centers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Useful method to select the patients who are at risk for late-onset CMV disease after prophylaxis or pre-emptive therapy.</a:t>
            </a:r>
          </a:p>
        </p:txBody>
      </p:sp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447527" y="6161157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2230" y="6234257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3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9" name="Action Button: Back or Previous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A7594A-EB7A-4947-869D-9203D59FD886}"/>
              </a:ext>
            </a:extLst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52603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82" y="156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Back to the Case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/>
              <a:t>CMV Monitoring and Prophylaxis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82" y="1596024"/>
            <a:ext cx="8229600" cy="3992563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/>
              </a:rPr>
              <a:t>The patient received IV GCV 5mg/kg q12h from POD #2-#7 and was transitioned to </a:t>
            </a:r>
            <a:r>
              <a:rPr lang="en-US" sz="2000" dirty="0" err="1">
                <a:ea typeface="ＭＳ Ｐゴシック"/>
              </a:rPr>
              <a:t>valGCV</a:t>
            </a:r>
            <a:r>
              <a:rPr lang="en-US" sz="2000" dirty="0">
                <a:ea typeface="ＭＳ Ｐゴシック"/>
              </a:rPr>
              <a:t> 450mg PO q12h on POD #8 and was discharged home. 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patient continued plasma CMV PCR monitoring q weekly for the first 2 months and then q monthly thereafter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321206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0596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Back to the Case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/>
              <a:t>While continuing CMV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9062"/>
            <a:ext cx="8534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On POD #77, the patient was admitted to the hospital due to </a:t>
            </a:r>
            <a:r>
              <a:rPr lang="en-US" sz="2000" b="1" dirty="0"/>
              <a:t>rising CMV PCR levels </a:t>
            </a:r>
            <a:r>
              <a:rPr lang="en-US" sz="2000" dirty="0"/>
              <a:t>during routine monitoring. He was otherwise asymptomatic.</a:t>
            </a:r>
          </a:p>
          <a:p>
            <a:r>
              <a:rPr lang="en-US" sz="2000" b="1" dirty="0"/>
              <a:t>Immunosuppressive Therapy (IST): </a:t>
            </a:r>
            <a:r>
              <a:rPr lang="en-US" sz="2000" dirty="0"/>
              <a:t>MMF 1g BID, </a:t>
            </a:r>
            <a:r>
              <a:rPr lang="en-US" sz="2000" dirty="0" err="1"/>
              <a:t>Tacrolimus</a:t>
            </a:r>
            <a:r>
              <a:rPr lang="en-US" sz="2000" dirty="0"/>
              <a:t> 2mg BID, </a:t>
            </a:r>
            <a:r>
              <a:rPr lang="en-US" sz="2000" dirty="0" err="1"/>
              <a:t>Deflazacort</a:t>
            </a:r>
            <a:r>
              <a:rPr lang="en-US" sz="2000" dirty="0"/>
              <a:t> 45mg QD, previous ATG </a:t>
            </a:r>
          </a:p>
          <a:p>
            <a:r>
              <a:rPr lang="en-US" sz="2000" b="1" dirty="0"/>
              <a:t>Prophylaxis:</a:t>
            </a:r>
            <a:r>
              <a:rPr lang="en-US" sz="2000" dirty="0"/>
              <a:t> TMP/SMX BID MWF, </a:t>
            </a:r>
            <a:r>
              <a:rPr lang="en-US" sz="2000" dirty="0" err="1"/>
              <a:t>valGCV</a:t>
            </a:r>
            <a:r>
              <a:rPr lang="en-US" sz="2000" dirty="0"/>
              <a:t> 450mg BID </a:t>
            </a:r>
          </a:p>
          <a:p>
            <a:r>
              <a:rPr lang="en-US" sz="2000" dirty="0"/>
              <a:t>The patient admitted that he did not take </a:t>
            </a:r>
            <a:r>
              <a:rPr lang="en-US" sz="2000" dirty="0" err="1"/>
              <a:t>valGCV</a:t>
            </a:r>
            <a:r>
              <a:rPr lang="en-US" sz="2000" dirty="0"/>
              <a:t> regularly 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8773"/>
              </p:ext>
            </p:extLst>
          </p:nvPr>
        </p:nvGraphicFramePr>
        <p:xfrm>
          <a:off x="716528" y="4297640"/>
          <a:ext cx="746760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1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endParaRPr lang="en-US" sz="12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CMV PCR (plasma)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Antiviral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</a:t>
                      </a:r>
                      <a:r>
                        <a:rPr lang="en-US" sz="1200" b="1" baseline="-25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450mg BID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1.690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#77 - admission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2.780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#80 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3.041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Action Button: Back or Previous 4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rot="10800000">
            <a:off x="6935496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04451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0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Back to the Case</a:t>
            </a:r>
            <a:br>
              <a:rPr lang="en-US" sz="3600" b="1" dirty="0"/>
            </a:br>
            <a:r>
              <a:rPr lang="en-US" sz="3600" b="1" dirty="0"/>
              <a:t>Findings on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82" y="1672677"/>
            <a:ext cx="8686800" cy="4114800"/>
          </a:xfrm>
        </p:spPr>
        <p:txBody>
          <a:bodyPr>
            <a:normAutofit/>
          </a:bodyPr>
          <a:lstStyle/>
          <a:p>
            <a:r>
              <a:rPr lang="en-US" sz="2000" b="1" dirty="0"/>
              <a:t>ROS: </a:t>
            </a:r>
            <a:r>
              <a:rPr lang="en-US" sz="2000" dirty="0"/>
              <a:t>negative for fevers, respiratory symptoms, GI symptoms, or rash</a:t>
            </a:r>
          </a:p>
          <a:p>
            <a:r>
              <a:rPr lang="en-US" sz="2000" b="1" dirty="0"/>
              <a:t>Physical Examination: </a:t>
            </a:r>
            <a:r>
              <a:rPr lang="en-US" sz="2000" dirty="0"/>
              <a:t>Unremarkable without focal findings</a:t>
            </a:r>
          </a:p>
          <a:p>
            <a:r>
              <a:rPr lang="en-US" sz="2000" b="1" dirty="0"/>
              <a:t>Ophthalmology examination</a:t>
            </a:r>
            <a:r>
              <a:rPr lang="en-US" sz="2000" dirty="0"/>
              <a:t>: negative </a:t>
            </a:r>
          </a:p>
          <a:p>
            <a:r>
              <a:rPr lang="en-US" sz="2000" b="1" dirty="0"/>
              <a:t>Laboratory Findings:</a:t>
            </a:r>
          </a:p>
          <a:p>
            <a:pPr lvl="1"/>
            <a:r>
              <a:rPr lang="en-US" sz="2000" dirty="0"/>
              <a:t>CBC with diff: 7.7 - 11/32.4 - 230K (ALC 77)</a:t>
            </a:r>
          </a:p>
          <a:p>
            <a:pPr lvl="1"/>
            <a:r>
              <a:rPr lang="en-US" sz="2000" dirty="0"/>
              <a:t>LFT: ALT 116, AST 92 (baseline 80’s)</a:t>
            </a:r>
          </a:p>
          <a:p>
            <a:pPr lvl="1"/>
            <a:r>
              <a:rPr lang="en-US" sz="2000" dirty="0"/>
              <a:t>Chest X-ray: no acute event</a:t>
            </a:r>
          </a:p>
          <a:p>
            <a:endParaRPr lang="en-US" sz="2000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19212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09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Would You do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71288"/>
            <a:ext cx="7924800" cy="1858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A) Continue current dose of </a:t>
            </a:r>
            <a:r>
              <a:rPr lang="en-US" dirty="0" err="1">
                <a:hlinkClick r:id="rId2" action="ppaction://hlinksldjump"/>
              </a:rPr>
              <a:t>valGCV</a:t>
            </a:r>
            <a:r>
              <a:rPr lang="en-US" dirty="0">
                <a:hlinkClick r:id="rId2" action="ppaction://hlinksldjump"/>
              </a:rPr>
              <a:t> 900 mg q day</a:t>
            </a:r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B) Increase </a:t>
            </a:r>
            <a:r>
              <a:rPr lang="en-US" dirty="0" err="1">
                <a:hlinkClick r:id="rId2" action="ppaction://hlinksldjump"/>
              </a:rPr>
              <a:t>valGCV</a:t>
            </a:r>
            <a:r>
              <a:rPr lang="en-US" dirty="0">
                <a:hlinkClick r:id="rId2" action="ppaction://hlinksldjump"/>
              </a:rPr>
              <a:t> dose to 900 mg BID</a:t>
            </a:r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C) Start IV GCV 5mg/kg q 12</a:t>
            </a:r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D) Start IV </a:t>
            </a:r>
            <a:r>
              <a:rPr lang="en-US" dirty="0" err="1">
                <a:hlinkClick r:id="rId2" action="ppaction://hlinksldjump"/>
              </a:rPr>
              <a:t>foscarnet</a:t>
            </a:r>
            <a:endParaRPr lang="en-US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8447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97" y="462020"/>
            <a:ext cx="8229600" cy="89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Standard Answer: B or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56" y="1905000"/>
            <a:ext cx="8511888" cy="36877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In </a:t>
            </a:r>
            <a:r>
              <a:rPr lang="en-US" sz="2000" u="sng" dirty="0"/>
              <a:t>adult</a:t>
            </a:r>
            <a:r>
              <a:rPr lang="en-US" sz="2000" dirty="0"/>
              <a:t> SOT recipients with CMV disease, oral </a:t>
            </a:r>
            <a:r>
              <a:rPr lang="en-US" sz="2000" dirty="0" err="1"/>
              <a:t>valGCV</a:t>
            </a:r>
            <a:r>
              <a:rPr lang="en-US" sz="2000" dirty="0"/>
              <a:t> shows comparable safety and is not inferior to IV GCV for treatment of CMV disease in SOT recipients regardless of D/R serostatus (VICTOR study; </a:t>
            </a:r>
            <a:r>
              <a:rPr lang="en-US" sz="2000" dirty="0" err="1"/>
              <a:t>Asberg</a:t>
            </a:r>
            <a:r>
              <a:rPr lang="en-US" sz="2000" dirty="0"/>
              <a:t> et al, AJT 2007)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Compared with adults, pharmacokinetic data in younger children are lacking to define the dose of </a:t>
            </a:r>
            <a:r>
              <a:rPr lang="en-US" sz="2000" dirty="0" err="1"/>
              <a:t>valGCV</a:t>
            </a:r>
            <a:r>
              <a:rPr lang="en-US" sz="20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5" name="Action Button: Back or Previous 4">
            <a:hlinkClick r:id="" action="ppaction://hlinkshowjump?jump=nextslide" highlightClick="1"/>
          </p:cNvPr>
          <p:cNvSpPr/>
          <p:nvPr/>
        </p:nvSpPr>
        <p:spPr>
          <a:xfrm rot="10800000">
            <a:off x="8058160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rot="10800000">
            <a:off x="6960548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05622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CMV Diagnosis and Treatment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03540" y="4343400"/>
            <a:ext cx="218266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effectLst/>
                <a:hlinkClick r:id="rId2" action="ppaction://hlinksldjump"/>
              </a:rPr>
              <a:t>Treatment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effectLst/>
                <a:hlinkClick r:id="rId2" action="ppaction://hlinksldjump"/>
              </a:rPr>
              <a:t>CMV disease</a:t>
            </a:r>
            <a:endParaRPr 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399" y="4291445"/>
            <a:ext cx="212733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effectLst/>
                <a:hlinkClick r:id="rId3" action="ppaction://hlinksldjump"/>
              </a:rPr>
              <a:t>Secondary prophylaxis</a:t>
            </a:r>
            <a:endParaRPr 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2725520"/>
            <a:ext cx="224633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effectLst/>
                <a:hlinkClick r:id="rId4" action="ppaction://hlinksldjump"/>
              </a:rPr>
              <a:t>Diagnosis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effectLst/>
                <a:hlinkClick r:id="rId4" action="ppaction://hlinksldjump"/>
              </a:rPr>
              <a:t>CMV disease</a:t>
            </a:r>
            <a:endParaRPr 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 rot="10800000">
            <a:off x="8058160" y="6176963"/>
            <a:ext cx="411729" cy="440134"/>
          </a:xfrm>
          <a:prstGeom prst="actionButtonBackPrevious">
            <a:avLst/>
          </a:prstGeom>
          <a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previousslide" highlightClick="1"/>
          </p:cNvPr>
          <p:cNvSpPr/>
          <p:nvPr/>
        </p:nvSpPr>
        <p:spPr>
          <a:xfrm rot="10800000">
            <a:off x="6960548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3803DBA-7D0D-4F12-A8F0-E0BAC04EEB4E}"/>
              </a:ext>
            </a:extLst>
          </p:cNvPr>
          <p:cNvSpPr/>
          <p:nvPr/>
        </p:nvSpPr>
        <p:spPr>
          <a:xfrm>
            <a:off x="7501858" y="6145352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2870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Diagnosis of CMV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Autofit/>
          </a:bodyPr>
          <a:lstStyle/>
          <a:p>
            <a:r>
              <a:rPr lang="en-US" sz="1800" dirty="0"/>
              <a:t>Detection of CMV by PCR in blood (plasma) or </a:t>
            </a:r>
            <a:r>
              <a:rPr lang="en-US" sz="1800" dirty="0" err="1"/>
              <a:t>antigenemia</a:t>
            </a:r>
            <a:r>
              <a:rPr lang="en-US" sz="1800" dirty="0"/>
              <a:t> (pp65) when the patient has attributable symptoms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DNA PCR: WHO International Standard adopted for calibration (results reported IU/ml, not </a:t>
            </a:r>
            <a:r>
              <a:rPr lang="en-US" sz="1800" dirty="0" err="1"/>
              <a:t>cp</a:t>
            </a:r>
            <a:r>
              <a:rPr lang="en-US" sz="1800" dirty="0"/>
              <a:t>/ml) which allows for comparison across laboratories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/>
              <a:t>Extremely important and clinically useful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u="sng" dirty="0"/>
              <a:t>No</a:t>
            </a:r>
            <a:r>
              <a:rPr lang="en-US" sz="1800" dirty="0"/>
              <a:t> established cutoffs for treatment</a:t>
            </a:r>
          </a:p>
          <a:p>
            <a:pPr lvl="1"/>
            <a:endParaRPr lang="en-US" sz="1800" dirty="0"/>
          </a:p>
          <a:p>
            <a:r>
              <a:rPr lang="en-US" sz="1800" dirty="0"/>
              <a:t>Definitive diagnosis: CMV detection in </a:t>
            </a:r>
            <a:r>
              <a:rPr lang="en-US" sz="1800" u="sng" dirty="0"/>
              <a:t>tissue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Viral inclusions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Viral antigens by </a:t>
            </a:r>
            <a:r>
              <a:rPr lang="en-US" sz="1800" dirty="0" err="1"/>
              <a:t>immunohistochemical</a:t>
            </a:r>
            <a:r>
              <a:rPr lang="en-US" sz="1800" dirty="0"/>
              <a:t> staining for CMV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Viral cultures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66803" y="615543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Kotton, Transplantation 2013 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  <a:hlinkClick r:id="rId4"/>
              </a:rPr>
              <a:t>Martin, Pediatric Transplant 2011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Action Button: Back or Previous 5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56256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DO NOT </a:t>
            </a:r>
            <a:r>
              <a:rPr lang="en-US" sz="2200" dirty="0"/>
              <a:t>use your keyboard arrows or mouse click to advance slides</a:t>
            </a:r>
          </a:p>
          <a:p>
            <a:r>
              <a:rPr lang="en-US" sz="2200" dirty="0"/>
              <a:t>Only use the navigation buttons on each slide – these will keep you from getting lost</a:t>
            </a:r>
          </a:p>
          <a:p>
            <a:pPr lvl="1"/>
            <a:r>
              <a:rPr lang="en-US" sz="2200" dirty="0"/>
              <a:t>If you do get lost, you can hit the “home” button any time to go back</a:t>
            </a:r>
          </a:p>
          <a:p>
            <a:r>
              <a:rPr lang="en-US" sz="2400" dirty="0"/>
              <a:t>Unlabeled button types you might encounter:</a:t>
            </a:r>
          </a:p>
          <a:p>
            <a:pPr lvl="1"/>
            <a:r>
              <a:rPr lang="en-US" dirty="0"/>
              <a:t>Previous slide</a:t>
            </a:r>
          </a:p>
          <a:p>
            <a:pPr lvl="1"/>
            <a:r>
              <a:rPr lang="en-US" dirty="0"/>
              <a:t>Next slide</a:t>
            </a:r>
          </a:p>
          <a:p>
            <a:pPr lvl="1"/>
            <a:r>
              <a:rPr lang="en-US" dirty="0"/>
              <a:t>First slide</a:t>
            </a:r>
          </a:p>
          <a:p>
            <a:pPr lvl="1"/>
            <a:r>
              <a:rPr lang="en-US" dirty="0"/>
              <a:t>More information</a:t>
            </a:r>
          </a:p>
          <a:p>
            <a:pPr lvl="1"/>
            <a:r>
              <a:rPr lang="en-US" dirty="0"/>
              <a:t>Return to decision choices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810000" y="3810633"/>
            <a:ext cx="228600" cy="264319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3810000" y="4155476"/>
            <a:ext cx="228600" cy="264319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810000" y="4565178"/>
            <a:ext cx="228600" cy="27257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Action Button: Information 6">
            <a:hlinkClick r:id="" action="ppaction://noaction" highlightClick="1"/>
          </p:cNvPr>
          <p:cNvSpPr/>
          <p:nvPr/>
        </p:nvSpPr>
        <p:spPr>
          <a:xfrm>
            <a:off x="4229478" y="5028957"/>
            <a:ext cx="228599" cy="305955"/>
          </a:xfrm>
          <a:prstGeom prst="actionButtonInformat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Return 7">
            <a:hlinkClick r:id="" action="ppaction://hlinkshowjump?jump=lastslideviewed" highlightClick="1"/>
          </p:cNvPr>
          <p:cNvSpPr/>
          <p:nvPr/>
        </p:nvSpPr>
        <p:spPr>
          <a:xfrm>
            <a:off x="5537548" y="5429790"/>
            <a:ext cx="304800" cy="348599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nextslide" highlightClick="1"/>
          </p:cNvPr>
          <p:cNvSpPr/>
          <p:nvPr/>
        </p:nvSpPr>
        <p:spPr>
          <a:xfrm rot="10800000">
            <a:off x="8321206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previousslide" highlightClick="1"/>
          </p:cNvPr>
          <p:cNvSpPr/>
          <p:nvPr/>
        </p:nvSpPr>
        <p:spPr>
          <a:xfrm rot="10800000">
            <a:off x="7223594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7772400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25216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CMV Tissue Invasive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30"/>
            <a:ext cx="8534400" cy="5638800"/>
          </a:xfrm>
        </p:spPr>
        <p:txBody>
          <a:bodyPr>
            <a:normAutofit/>
          </a:bodyPr>
          <a:lstStyle/>
          <a:p>
            <a:r>
              <a:rPr lang="en-US" sz="1800" b="1" dirty="0"/>
              <a:t>GI disease</a:t>
            </a:r>
            <a:r>
              <a:rPr lang="en-US" sz="1800" dirty="0"/>
              <a:t> and </a:t>
            </a:r>
            <a:r>
              <a:rPr lang="en-US" sz="1800" b="1" dirty="0"/>
              <a:t>retinitis</a:t>
            </a:r>
            <a:r>
              <a:rPr lang="en-US" sz="1800" dirty="0"/>
              <a:t> in all SOTs and </a:t>
            </a:r>
            <a:r>
              <a:rPr lang="en-US" sz="1800" b="1" dirty="0"/>
              <a:t>pneumonia</a:t>
            </a:r>
            <a:r>
              <a:rPr lang="en-US" sz="1800" dirty="0"/>
              <a:t> in lung TPL may have </a:t>
            </a:r>
            <a:r>
              <a:rPr lang="en-US" sz="1800" u="sng" dirty="0"/>
              <a:t>undetectable</a:t>
            </a:r>
            <a:r>
              <a:rPr lang="en-US" sz="1800" dirty="0"/>
              <a:t> or </a:t>
            </a:r>
            <a:r>
              <a:rPr lang="en-US" sz="1800" u="sng" dirty="0"/>
              <a:t>low</a:t>
            </a:r>
            <a:r>
              <a:rPr lang="en-US" sz="1800" dirty="0"/>
              <a:t> viral load in peripheral blood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b="1" dirty="0"/>
          </a:p>
          <a:p>
            <a:r>
              <a:rPr lang="en-US" sz="1800" dirty="0"/>
              <a:t>(+) CMV PCR in</a:t>
            </a:r>
            <a:r>
              <a:rPr lang="en-US" sz="1800" b="1" dirty="0"/>
              <a:t> BAL fluid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Not diagnostic and could be mere shedding; lung biopsy should be obtained if possible for histopathologic diagnosis.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1800" dirty="0"/>
              <a:t>Retinitis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52553" y="6199960"/>
            <a:ext cx="311192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2"/>
                </a:solidFill>
                <a:effectLst/>
                <a:hlinkClick r:id="rId3"/>
              </a:rPr>
              <a:t>Kotton</a:t>
            </a:r>
            <a:r>
              <a:rPr lang="en-US" sz="1100" dirty="0">
                <a:solidFill>
                  <a:schemeClr val="bg2"/>
                </a:solidFill>
                <a:effectLst/>
                <a:hlinkClick r:id="rId3"/>
              </a:rPr>
              <a:t>, Transplantation 2013 </a:t>
            </a:r>
            <a:endParaRPr lang="en-US" sz="1100" dirty="0">
              <a:solidFill>
                <a:srgbClr val="00B050"/>
              </a:solidFill>
              <a:effectLst/>
            </a:endParaRPr>
          </a:p>
          <a:p>
            <a:r>
              <a:rPr lang="en-US" sz="1100" dirty="0">
                <a:solidFill>
                  <a:srgbClr val="00B050"/>
                </a:solidFill>
                <a:effectLst/>
                <a:hlinkClick r:id="rId4"/>
              </a:rPr>
              <a:t>Eid et al, </a:t>
            </a:r>
            <a:r>
              <a:rPr lang="en-US" sz="1100" dirty="0" err="1">
                <a:solidFill>
                  <a:srgbClr val="00B050"/>
                </a:solidFill>
                <a:effectLst/>
                <a:hlinkClick r:id="rId4"/>
              </a:rPr>
              <a:t>Transpl</a:t>
            </a:r>
            <a:r>
              <a:rPr lang="en-US" sz="1100" dirty="0">
                <a:solidFill>
                  <a:srgbClr val="00B050"/>
                </a:solidFill>
                <a:effectLst/>
                <a:hlinkClick r:id="rId4"/>
              </a:rPr>
              <a:t> Infect Dis 2008</a:t>
            </a:r>
            <a:endParaRPr lang="en-US" sz="1100" dirty="0">
              <a:solidFill>
                <a:srgbClr val="00B050"/>
              </a:solidFill>
              <a:effectLst/>
            </a:endParaRPr>
          </a:p>
        </p:txBody>
      </p:sp>
      <p:sp>
        <p:nvSpPr>
          <p:cNvPr id="13" name="Action Button: Back or Previous 12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7"/>
          <a:stretch/>
        </p:blipFill>
        <p:spPr bwMode="auto">
          <a:xfrm>
            <a:off x="885190" y="4085111"/>
            <a:ext cx="2414493" cy="1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0095" y="5070761"/>
            <a:ext cx="52013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latin typeface="+mn-lt"/>
              </a:rPr>
              <a:t>Fig. Color fundus photograph of a transplant patient with CMV retinitis manifested as a creamy-colored area with overlying retinal hemorrhages. </a:t>
            </a:r>
          </a:p>
          <a:p>
            <a:r>
              <a:rPr lang="en-US" sz="1200" dirty="0">
                <a:solidFill>
                  <a:schemeClr val="bg2"/>
                </a:solidFill>
                <a:effectLst/>
                <a:latin typeface="+mn-lt"/>
              </a:rPr>
              <a:t>The lesions are located in the temporal part of the macula and do not involve the fovea.</a:t>
            </a:r>
            <a:endParaRPr lang="en-US" sz="1200" dirty="0">
              <a:solidFill>
                <a:schemeClr val="bg2"/>
              </a:solidFill>
              <a:effectLst/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339816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Colitis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CMV Tissue Invasive Disease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52" y="1549435"/>
            <a:ext cx="3627120" cy="148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98652" y="3096259"/>
            <a:ext cx="441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  <a:effectLst/>
                <a:latin typeface="+mn-lt"/>
              </a:rPr>
              <a:t>Colonoscopy in a patient with CMV reveals multiple 3 to 5 mm </a:t>
            </a:r>
            <a:r>
              <a:rPr lang="en-US" sz="1000" b="1" dirty="0">
                <a:solidFill>
                  <a:schemeClr val="bg2"/>
                </a:solidFill>
                <a:effectLst/>
                <a:latin typeface="+mn-lt"/>
              </a:rPr>
              <a:t>ulcerations </a:t>
            </a:r>
            <a:r>
              <a:rPr lang="en-US" sz="1000" dirty="0">
                <a:solidFill>
                  <a:schemeClr val="bg2"/>
                </a:solidFill>
                <a:effectLst/>
                <a:latin typeface="+mn-lt"/>
              </a:rPr>
              <a:t>(circle) surrounded by erythema and intervening areas of normal appearing colon.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b="12524"/>
          <a:stretch/>
        </p:blipFill>
        <p:spPr bwMode="auto">
          <a:xfrm>
            <a:off x="2998652" y="3859397"/>
            <a:ext cx="2195648" cy="200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8452" y="4296047"/>
            <a:ext cx="32639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effectLst/>
                <a:latin typeface="+mn-lt"/>
              </a:rPr>
              <a:t>A </a:t>
            </a:r>
            <a:r>
              <a:rPr lang="en-US" sz="1050" dirty="0" err="1">
                <a:solidFill>
                  <a:schemeClr val="bg2"/>
                </a:solidFill>
                <a:effectLst/>
                <a:latin typeface="+mn-lt"/>
              </a:rPr>
              <a:t>lesional</a:t>
            </a:r>
            <a:r>
              <a:rPr lang="en-US" sz="1050" dirty="0">
                <a:solidFill>
                  <a:schemeClr val="bg2"/>
                </a:solidFill>
                <a:effectLst/>
                <a:latin typeface="+mn-lt"/>
              </a:rPr>
              <a:t> cell (circle) with characteristic </a:t>
            </a:r>
            <a:r>
              <a:rPr lang="en-US" sz="1050" dirty="0" err="1">
                <a:solidFill>
                  <a:schemeClr val="bg2"/>
                </a:solidFill>
                <a:effectLst/>
                <a:latin typeface="+mn-lt"/>
              </a:rPr>
              <a:t>cytomegaly</a:t>
            </a:r>
            <a:r>
              <a:rPr lang="en-US" sz="1050" dirty="0">
                <a:solidFill>
                  <a:schemeClr val="bg2"/>
                </a:solidFill>
                <a:effectLst/>
                <a:latin typeface="+mn-lt"/>
              </a:rPr>
              <a:t> and both </a:t>
            </a:r>
            <a:r>
              <a:rPr lang="en-US" sz="1050" b="1" dirty="0">
                <a:solidFill>
                  <a:schemeClr val="bg2"/>
                </a:solidFill>
                <a:effectLst/>
                <a:latin typeface="+mn-lt"/>
              </a:rPr>
              <a:t>nuclear and cytoplasmic inclusions </a:t>
            </a:r>
            <a:r>
              <a:rPr lang="en-US" sz="1050" dirty="0">
                <a:solidFill>
                  <a:schemeClr val="bg2"/>
                </a:solidFill>
                <a:effectLst/>
                <a:latin typeface="+mn-lt"/>
              </a:rPr>
              <a:t>is diagnostic of a CMV infection. </a:t>
            </a:r>
          </a:p>
        </p:txBody>
      </p:sp>
      <p:sp>
        <p:nvSpPr>
          <p:cNvPr id="14" name="Action Button: Return 13">
            <a:hlinkClick r:id="rId5" action="ppaction://hlinksldjump" highlightClick="1"/>
          </p:cNvPr>
          <p:cNvSpPr/>
          <p:nvPr/>
        </p:nvSpPr>
        <p:spPr>
          <a:xfrm>
            <a:off x="7212000" y="6159101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2553" y="6160142"/>
            <a:ext cx="64013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effectLst/>
              </a:rPr>
              <a:t>Reproduced with permission from: </a:t>
            </a:r>
            <a:r>
              <a:rPr lang="en-US" sz="1100" dirty="0" err="1">
                <a:solidFill>
                  <a:schemeClr val="bg2"/>
                </a:solidFill>
                <a:effectLst/>
              </a:rPr>
              <a:t>Gelrud</a:t>
            </a:r>
            <a:r>
              <a:rPr lang="en-US" sz="1100" dirty="0">
                <a:solidFill>
                  <a:schemeClr val="bg2"/>
                </a:solidFill>
                <a:effectLst/>
              </a:rPr>
              <a:t> A, Hartman DJ. Clinical pathological cases in gastroenterology: Small intestine and colon. In: </a:t>
            </a:r>
            <a:r>
              <a:rPr lang="en-US" sz="1100" dirty="0" err="1">
                <a:solidFill>
                  <a:schemeClr val="bg2"/>
                </a:solidFill>
                <a:effectLst/>
              </a:rPr>
              <a:t>UpToDate</a:t>
            </a:r>
            <a:r>
              <a:rPr lang="en-US" sz="1100" dirty="0">
                <a:solidFill>
                  <a:schemeClr val="bg2"/>
                </a:solidFill>
                <a:effectLst/>
              </a:rPr>
              <a:t>, Post TW (Ed), </a:t>
            </a:r>
            <a:r>
              <a:rPr lang="en-US" sz="1100" dirty="0" err="1">
                <a:solidFill>
                  <a:schemeClr val="bg2"/>
                </a:solidFill>
                <a:effectLst/>
              </a:rPr>
              <a:t>UpToDate</a:t>
            </a:r>
            <a:r>
              <a:rPr lang="en-US" sz="1100" dirty="0">
                <a:solidFill>
                  <a:schemeClr val="bg2"/>
                </a:solidFill>
                <a:effectLst/>
              </a:rPr>
              <a:t>, Waltham, MA. (Accessed on [Date].) Copyright © 2016 </a:t>
            </a:r>
            <a:r>
              <a:rPr lang="en-US" sz="1100" dirty="0" err="1">
                <a:solidFill>
                  <a:schemeClr val="bg2"/>
                </a:solidFill>
                <a:effectLst/>
              </a:rPr>
              <a:t>UpToDate</a:t>
            </a:r>
            <a:r>
              <a:rPr lang="en-US" sz="1100" dirty="0">
                <a:solidFill>
                  <a:schemeClr val="bg2"/>
                </a:solidFill>
                <a:effectLst/>
              </a:rPr>
              <a:t>, Inc. For more information visit www.uptodate.com.</a:t>
            </a:r>
          </a:p>
        </p:txBody>
      </p:sp>
      <p:sp>
        <p:nvSpPr>
          <p:cNvPr id="11" name="Action Button: Back or Previous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904EC64-4A2D-4850-A189-7D24F4444606}"/>
              </a:ext>
            </a:extLst>
          </p:cNvPr>
          <p:cNvSpPr/>
          <p:nvPr/>
        </p:nvSpPr>
        <p:spPr>
          <a:xfrm rot="10800000">
            <a:off x="8058160" y="6176963"/>
            <a:ext cx="411729" cy="440134"/>
          </a:xfrm>
          <a:prstGeom prst="actionButtonBackPrevious">
            <a:avLst/>
          </a:prstGeom>
          <a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0194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577"/>
            <a:ext cx="8229600" cy="593942"/>
          </a:xfrm>
        </p:spPr>
        <p:txBody>
          <a:bodyPr>
            <a:normAutofit/>
          </a:bodyPr>
          <a:lstStyle/>
          <a:p>
            <a:r>
              <a:rPr lang="en-US" sz="3200" b="1" dirty="0"/>
              <a:t>Treatment of CMV Disease in adult SOT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/>
          <a:stretch/>
        </p:blipFill>
        <p:spPr bwMode="auto">
          <a:xfrm>
            <a:off x="533399" y="1143000"/>
            <a:ext cx="8297449" cy="51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6355582"/>
            <a:ext cx="1734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effectLst/>
                <a:hlinkClick r:id="rId3"/>
              </a:rPr>
              <a:t>Razonable, AJT 2013</a:t>
            </a:r>
            <a:endParaRPr lang="en-US" sz="1400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Action Button: Back or Previous 6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5672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90286"/>
          </a:xfrm>
        </p:spPr>
        <p:txBody>
          <a:bodyPr>
            <a:normAutofit/>
          </a:bodyPr>
          <a:lstStyle/>
          <a:p>
            <a:r>
              <a:rPr lang="en-US" sz="3200" b="1" dirty="0"/>
              <a:t>Treatment of CMV Disease in adult SOT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56" y="1240076"/>
            <a:ext cx="8511888" cy="4245453"/>
          </a:xfrm>
        </p:spPr>
        <p:txBody>
          <a:bodyPr>
            <a:normAutofit/>
          </a:bodyPr>
          <a:lstStyle/>
          <a:p>
            <a:r>
              <a:rPr lang="en-US" sz="1800" dirty="0"/>
              <a:t>Reduction of overall level of immunosuppression when indicated</a:t>
            </a:r>
            <a:endParaRPr lang="en-US" sz="1800" b="1" dirty="0"/>
          </a:p>
          <a:p>
            <a:r>
              <a:rPr lang="en-US" sz="1800" b="1" dirty="0"/>
              <a:t>VICTOR study </a:t>
            </a:r>
            <a:r>
              <a:rPr lang="en-US" sz="1800" dirty="0"/>
              <a:t>(</a:t>
            </a:r>
            <a:r>
              <a:rPr lang="en-US" sz="1800" dirty="0" err="1"/>
              <a:t>Asberg</a:t>
            </a:r>
            <a:r>
              <a:rPr lang="en-US" sz="1800" dirty="0"/>
              <a:t> et al, AJT 2007): oral </a:t>
            </a:r>
            <a:r>
              <a:rPr lang="en-US" sz="1800" dirty="0" err="1"/>
              <a:t>valGCV</a:t>
            </a:r>
            <a:r>
              <a:rPr lang="en-US" sz="1800" dirty="0"/>
              <a:t> vs IV GCV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In </a:t>
            </a:r>
            <a:r>
              <a:rPr lang="en-US" sz="1800" u="sng" dirty="0"/>
              <a:t>adult</a:t>
            </a:r>
            <a:r>
              <a:rPr lang="en-US" sz="1800" dirty="0"/>
              <a:t> SOT recipients with CMV disease, oral </a:t>
            </a:r>
            <a:r>
              <a:rPr lang="en-US" sz="1800" dirty="0" err="1"/>
              <a:t>valGCV</a:t>
            </a:r>
            <a:r>
              <a:rPr lang="en-US" sz="1800" dirty="0"/>
              <a:t> shows comparable safety and is not inferior to IV GCV for treatment of CMV disease in SOT recipients regardless of D/R serostatus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2" y="3055403"/>
            <a:ext cx="4789713" cy="34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08674" y="3464075"/>
            <a:ext cx="283386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effectLst/>
                <a:latin typeface="+mn-lt"/>
              </a:rPr>
              <a:t>Figure 1: Kaplan–Meier curves showing cumulative probability of persistence of clinical symptoms and viral eradication</a:t>
            </a:r>
          </a:p>
          <a:p>
            <a:r>
              <a:rPr lang="en-US" sz="1100" b="1" dirty="0">
                <a:solidFill>
                  <a:schemeClr val="bg2"/>
                </a:solidFill>
                <a:effectLst/>
                <a:latin typeface="+mn-lt"/>
              </a:rPr>
              <a:t>in patients treated with either oral valganciclovir or </a:t>
            </a:r>
            <a:r>
              <a:rPr lang="en-US" sz="1100" b="1" dirty="0" err="1">
                <a:solidFill>
                  <a:schemeClr val="bg2"/>
                </a:solidFill>
                <a:effectLst/>
                <a:latin typeface="+mn-lt"/>
              </a:rPr>
              <a:t>i.v.</a:t>
            </a:r>
            <a:r>
              <a:rPr lang="en-US" sz="1100" b="1" dirty="0">
                <a:solidFill>
                  <a:schemeClr val="bg2"/>
                </a:solidFill>
                <a:effectLst/>
                <a:latin typeface="+mn-lt"/>
              </a:rPr>
              <a:t> ganciclovir</a:t>
            </a:r>
          </a:p>
          <a:p>
            <a:r>
              <a:rPr lang="en-US" sz="1100" b="1" dirty="0">
                <a:solidFill>
                  <a:schemeClr val="bg2"/>
                </a:solidFill>
                <a:effectLst/>
                <a:latin typeface="+mn-lt"/>
              </a:rPr>
              <a:t>(intention-to-treat population). </a:t>
            </a:r>
            <a:r>
              <a:rPr lang="en-US" sz="1100" dirty="0">
                <a:solidFill>
                  <a:schemeClr val="bg2"/>
                </a:solidFill>
                <a:effectLst/>
                <a:latin typeface="+mn-lt"/>
              </a:rPr>
              <a:t>There were no differences between treatment groups. Black lines denote the valganciclovir treatment arm and gray lines represent the </a:t>
            </a:r>
            <a:r>
              <a:rPr lang="en-US" sz="1100" dirty="0" err="1">
                <a:solidFill>
                  <a:schemeClr val="bg2"/>
                </a:solidFill>
                <a:effectLst/>
                <a:latin typeface="+mn-lt"/>
              </a:rPr>
              <a:t>i.v.</a:t>
            </a:r>
            <a:r>
              <a:rPr lang="en-US" sz="1100" dirty="0">
                <a:solidFill>
                  <a:schemeClr val="bg2"/>
                </a:solidFill>
                <a:effectLst/>
                <a:latin typeface="+mn-lt"/>
              </a:rPr>
              <a:t> ganciclovir</a:t>
            </a:r>
          </a:p>
          <a:p>
            <a:r>
              <a:rPr lang="en-US" sz="1100" dirty="0">
                <a:solidFill>
                  <a:schemeClr val="bg2"/>
                </a:solidFill>
                <a:effectLst/>
                <a:latin typeface="+mn-lt"/>
              </a:rPr>
              <a:t>treatment arm. (A) Cumulative probability of persistent viremia (cutoff level of 600 copies/mL plasma). (B) Cumulative probability of persistent active CMV disease (as assessed by the investigator).</a:t>
            </a:r>
          </a:p>
        </p:txBody>
      </p:sp>
      <p:sp>
        <p:nvSpPr>
          <p:cNvPr id="10" name="Action Button: Back or Previous 9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1946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19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Treatment of CMV Disease in pediatric SOT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170"/>
            <a:ext cx="8458200" cy="4943950"/>
          </a:xfrm>
        </p:spPr>
        <p:txBody>
          <a:bodyPr>
            <a:noAutofit/>
          </a:bodyPr>
          <a:lstStyle/>
          <a:p>
            <a:r>
              <a:rPr lang="en-US" sz="1600" dirty="0"/>
              <a:t>Reduction of overall level of immunosuppression when indicated</a:t>
            </a:r>
          </a:p>
          <a:p>
            <a:r>
              <a:rPr lang="en-US" sz="1600" dirty="0"/>
              <a:t>There is a lack of efficacy data of oral therapy in the pediatric population</a:t>
            </a:r>
          </a:p>
          <a:p>
            <a:r>
              <a:rPr lang="en-US" sz="1600" dirty="0"/>
              <a:t>Antiviral therapy should be guided by patient age, clinical signs/symptoms, adherence, renal function, and oral absorption.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International Consensus Guidelines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IV GCV 5mg/kg q12 recommended for severe disease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For mild infection, most experts would use </a:t>
            </a:r>
            <a:r>
              <a:rPr lang="en-US" sz="1600" b="1" dirty="0"/>
              <a:t>PO </a:t>
            </a:r>
            <a:r>
              <a:rPr lang="en-US" sz="1600" b="1" dirty="0" err="1"/>
              <a:t>valGCV</a:t>
            </a:r>
            <a:endParaRPr lang="en-US" sz="1600" b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Both drugs need dose adjustment based on renal function</a:t>
            </a:r>
            <a:endParaRPr lang="en-US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AST guidelines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IV GCV </a:t>
            </a:r>
            <a:r>
              <a:rPr lang="en-US" sz="1600" dirty="0"/>
              <a:t>in younger children but </a:t>
            </a:r>
            <a:r>
              <a:rPr lang="en-US" sz="1600" b="1" dirty="0"/>
              <a:t>PO </a:t>
            </a:r>
            <a:r>
              <a:rPr lang="en-US" sz="1600" b="1" dirty="0" err="1"/>
              <a:t>valGCV</a:t>
            </a:r>
            <a:r>
              <a:rPr lang="en-US" sz="1600" b="1" dirty="0"/>
              <a:t> </a:t>
            </a:r>
            <a:r>
              <a:rPr lang="en-US" sz="1600" dirty="0"/>
              <a:t>may be used in stable patients after an initial course of IV treatment</a:t>
            </a:r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>
                <a:ea typeface="ＭＳ Ｐゴシック"/>
              </a:rPr>
              <a:t>* KDIGO guidelines only recommend </a:t>
            </a:r>
            <a:r>
              <a:rPr lang="en-US" sz="1600" b="1" dirty="0">
                <a:ea typeface="ＭＳ Ｐゴシック"/>
              </a:rPr>
              <a:t>IV GCV </a:t>
            </a:r>
            <a:r>
              <a:rPr lang="en-US" sz="1600" dirty="0">
                <a:ea typeface="ＭＳ Ｐゴシック"/>
              </a:rPr>
              <a:t>in pediatric renal transplant recipients.</a:t>
            </a:r>
            <a:endParaRPr lang="en-US" sz="1600" dirty="0">
              <a:ea typeface="ＭＳ Ｐゴシック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593" y="6168013"/>
            <a:ext cx="4993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effectLst/>
              </a:rPr>
              <a:t>Kotton, </a:t>
            </a:r>
            <a:r>
              <a:rPr lang="en-US" sz="1100" dirty="0" err="1">
                <a:solidFill>
                  <a:schemeClr val="bg2"/>
                </a:solidFill>
                <a:effectLst/>
              </a:rPr>
              <a:t>Trnasplanttion</a:t>
            </a:r>
            <a:r>
              <a:rPr lang="en-US" sz="1100" dirty="0">
                <a:solidFill>
                  <a:schemeClr val="bg2"/>
                </a:solidFill>
                <a:effectLst/>
              </a:rPr>
              <a:t>, 2018 </a:t>
            </a:r>
            <a:r>
              <a:rPr lang="en-US" sz="1100" dirty="0">
                <a:solidFill>
                  <a:schemeClr val="bg2"/>
                </a:solidFill>
                <a:effectLst/>
                <a:hlinkClick r:id="rId2"/>
              </a:rPr>
              <a:t>http://www.kdigo.org/clinical_practice_guidelines/pdf/TxpGL_publVersion.pdf</a:t>
            </a:r>
            <a:endParaRPr lang="en-US" sz="1100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Action Button: Back or Previous 6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6999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1249"/>
            <a:ext cx="7772400" cy="544764"/>
          </a:xfrm>
        </p:spPr>
        <p:txBody>
          <a:bodyPr>
            <a:noAutofit/>
          </a:bodyPr>
          <a:lstStyle/>
          <a:p>
            <a:r>
              <a:rPr lang="en-US" sz="3200" b="1" dirty="0"/>
              <a:t>CMV Disease Treatment in </a:t>
            </a:r>
            <a:r>
              <a:rPr lang="en-US" sz="3200" dirty="0"/>
              <a:t>P</a:t>
            </a:r>
            <a:r>
              <a:rPr lang="en-US" sz="3200" b="1" dirty="0"/>
              <a:t>ediatrics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8150"/>
            <a:ext cx="7772400" cy="4572000"/>
          </a:xfrm>
        </p:spPr>
        <p:txBody>
          <a:bodyPr/>
          <a:lstStyle/>
          <a:p>
            <a:r>
              <a:rPr lang="en-US" sz="1800" dirty="0"/>
              <a:t>Duration of antiviral therapy : a minimum 2-3 weeks, but may need to continue: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Until clearance of CMV load: </a:t>
            </a:r>
            <a:r>
              <a:rPr lang="en-US" sz="1800" b="1" dirty="0"/>
              <a:t>negative X 2 </a:t>
            </a:r>
            <a:r>
              <a:rPr lang="en-US" sz="1800" dirty="0"/>
              <a:t>at least </a:t>
            </a:r>
            <a:r>
              <a:rPr lang="en-US" sz="1800" b="1" dirty="0"/>
              <a:t>one week </a:t>
            </a:r>
            <a:r>
              <a:rPr lang="en-US" sz="1800" dirty="0"/>
              <a:t>apart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Until clinical/laboratory improvement in tissue invasive disease </a:t>
            </a:r>
          </a:p>
          <a:p>
            <a:endParaRPr lang="en-US" sz="1800" dirty="0"/>
          </a:p>
          <a:p>
            <a:r>
              <a:rPr lang="en-US" sz="1800" b="1" dirty="0"/>
              <a:t>CMV Ig </a:t>
            </a:r>
            <a:r>
              <a:rPr lang="en-US" sz="1800" dirty="0"/>
              <a:t>or </a:t>
            </a:r>
            <a:r>
              <a:rPr lang="en-US" sz="1800" b="1" dirty="0"/>
              <a:t>IVIG</a:t>
            </a:r>
            <a:r>
              <a:rPr lang="en-US" sz="1800" dirty="0"/>
              <a:t> for treatment </a:t>
            </a:r>
          </a:p>
          <a:p>
            <a:pPr lvl="1"/>
            <a:r>
              <a:rPr lang="en-US" sz="1800" dirty="0"/>
              <a:t>No randomized study available </a:t>
            </a:r>
          </a:p>
          <a:p>
            <a:pPr lvl="1"/>
            <a:r>
              <a:rPr lang="en-US" sz="1800" dirty="0"/>
              <a:t>Only used as an adjunctive therapy </a:t>
            </a:r>
          </a:p>
          <a:p>
            <a:pPr lvl="1"/>
            <a:r>
              <a:rPr lang="en-US" sz="1800" dirty="0"/>
              <a:t>In general, reserved for select patients with particularly severe disease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CMV pneumonitis and enteritis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Patients with </a:t>
            </a:r>
            <a:r>
              <a:rPr lang="en-US" sz="1800" dirty="0" err="1"/>
              <a:t>hypogammaglobulinemia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155397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Kotton, Transplantation 2013 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  <a:hlinkClick r:id="rId4"/>
              </a:rPr>
              <a:t>Martin, Pediatric Transplant 2011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pPr marL="0" lvl="1"/>
            <a:r>
              <a:rPr lang="en-US" sz="1200" dirty="0">
                <a:solidFill>
                  <a:schemeClr val="bg2"/>
                </a:solidFill>
                <a:effectLst/>
                <a:hlinkClick r:id="rId5"/>
              </a:rPr>
              <a:t>Wittes JT, Transplant Proc, 1996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Action Button: Return 5">
            <a:hlinkClick r:id="rId6" action="ppaction://hlinksldjump" highlightClick="1"/>
          </p:cNvPr>
          <p:cNvSpPr/>
          <p:nvPr/>
        </p:nvSpPr>
        <p:spPr>
          <a:xfrm>
            <a:off x="7212000" y="6159101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B02B8DE-A0C2-40D0-9CB2-B80D1FA26D87}"/>
              </a:ext>
            </a:extLst>
          </p:cNvPr>
          <p:cNvSpPr/>
          <p:nvPr/>
        </p:nvSpPr>
        <p:spPr>
          <a:xfrm rot="10800000">
            <a:off x="8058160" y="6176963"/>
            <a:ext cx="411729" cy="440134"/>
          </a:xfrm>
          <a:prstGeom prst="actionButtonBackPrevious">
            <a:avLst/>
          </a:prstGeom>
          <a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021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Secondary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Most experts would consider secondary prophylaxis especially in those who are </a:t>
            </a:r>
            <a:r>
              <a:rPr lang="en-US" sz="2000" u="sng" dirty="0"/>
              <a:t>at the highest risk</a:t>
            </a:r>
            <a:r>
              <a:rPr lang="en-US" sz="2000" dirty="0"/>
              <a:t> for recurrence CMV disease.</a:t>
            </a:r>
          </a:p>
          <a:p>
            <a:r>
              <a:rPr lang="en-US" sz="2000" dirty="0"/>
              <a:t>Recurrence rate of CMV disease: 15-35% </a:t>
            </a:r>
          </a:p>
          <a:p>
            <a:r>
              <a:rPr lang="en-US" sz="2000" dirty="0"/>
              <a:t>Drug: </a:t>
            </a:r>
            <a:r>
              <a:rPr lang="en-US" sz="2000" b="1" dirty="0"/>
              <a:t>IV GCV 5mg/kg q24 </a:t>
            </a:r>
            <a:r>
              <a:rPr lang="en-US" sz="2000" dirty="0"/>
              <a:t>or </a:t>
            </a:r>
            <a:r>
              <a:rPr lang="en-US" sz="2000" b="1" dirty="0" err="1"/>
              <a:t>valGCV</a:t>
            </a:r>
            <a:r>
              <a:rPr lang="en-US" sz="2000" dirty="0"/>
              <a:t> </a:t>
            </a:r>
            <a:r>
              <a:rPr lang="en-US" sz="2000" b="1" dirty="0"/>
              <a:t>900mg q 24h </a:t>
            </a:r>
          </a:p>
          <a:p>
            <a:r>
              <a:rPr lang="en-US" sz="2000" dirty="0"/>
              <a:t>Mini-dosing of </a:t>
            </a:r>
            <a:r>
              <a:rPr lang="en-US" sz="2000" dirty="0" err="1"/>
              <a:t>valGCV</a:t>
            </a:r>
            <a:r>
              <a:rPr lang="en-US" sz="2000" dirty="0"/>
              <a:t> (i.e., 450mh q24h) is not recommended </a:t>
            </a:r>
          </a:p>
          <a:p>
            <a:r>
              <a:rPr lang="en-US" sz="2000" dirty="0"/>
              <a:t>Duration: Usually 1-3 months</a:t>
            </a:r>
          </a:p>
          <a:p>
            <a:pPr marL="685800" lvl="1"/>
            <a:r>
              <a:rPr lang="en-US" sz="2000" dirty="0"/>
              <a:t>may vary based on IST, presence of other opportunistic infection and other risk factors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1591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2"/>
              </a:rPr>
              <a:t>Kotton, Transplantation 2013 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Martin, Pediatric Transplant 2011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</a:rPr>
              <a:t>George, Am J Med, 1997</a:t>
            </a:r>
          </a:p>
          <a:p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Action Button: Return 5">
            <a:hlinkClick r:id="rId4" action="ppaction://hlinksldjump" highlightClick="1"/>
          </p:cNvPr>
          <p:cNvSpPr/>
          <p:nvPr/>
        </p:nvSpPr>
        <p:spPr>
          <a:xfrm>
            <a:off x="7212000" y="6159101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AB969D7-ABFA-4129-B9DC-EF57BF3975F0}"/>
              </a:ext>
            </a:extLst>
          </p:cNvPr>
          <p:cNvSpPr/>
          <p:nvPr/>
        </p:nvSpPr>
        <p:spPr>
          <a:xfrm rot="10800000">
            <a:off x="8058160" y="6176963"/>
            <a:ext cx="411729" cy="440134"/>
          </a:xfrm>
          <a:prstGeom prst="actionButtonBackPrevious">
            <a:avLst/>
          </a:prstGeom>
          <a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8564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Back to the Case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2800" b="1" dirty="0"/>
              <a:t>Initial Treatment for CMV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2468563"/>
          </a:xfrm>
        </p:spPr>
        <p:txBody>
          <a:bodyPr>
            <a:normAutofit/>
          </a:bodyPr>
          <a:lstStyle/>
          <a:p>
            <a:r>
              <a:rPr lang="en-US" sz="1600" dirty="0"/>
              <a:t>Starts on IV ganciclovir treatment </a:t>
            </a:r>
          </a:p>
          <a:p>
            <a:pPr lvl="1"/>
            <a:r>
              <a:rPr lang="en-US" sz="1600" dirty="0"/>
              <a:t>undetectable CMV PCR x 1 after 3 weeks of </a:t>
            </a:r>
            <a:r>
              <a:rPr lang="en-US" sz="1600" b="1" dirty="0"/>
              <a:t>IV GCV</a:t>
            </a:r>
          </a:p>
          <a:p>
            <a:r>
              <a:rPr lang="en-US" sz="1600" dirty="0"/>
              <a:t>Transitions to </a:t>
            </a:r>
            <a:r>
              <a:rPr lang="en-US" sz="1600" dirty="0" err="1"/>
              <a:t>valGCV</a:t>
            </a:r>
            <a:r>
              <a:rPr lang="en-US" sz="1600" dirty="0"/>
              <a:t> 900 mg PO </a:t>
            </a:r>
            <a:r>
              <a:rPr lang="en-US" sz="1600" dirty="0" err="1"/>
              <a:t>qd</a:t>
            </a:r>
            <a:r>
              <a:rPr lang="en-US" sz="1600" dirty="0"/>
              <a:t> for secondary prophylaxis and discharged home on POD #105</a:t>
            </a:r>
          </a:p>
          <a:p>
            <a:pPr lvl="1"/>
            <a:r>
              <a:rPr lang="en-US" sz="1600" dirty="0"/>
              <a:t>follow-up on POD #112: undetectable </a:t>
            </a:r>
          </a:p>
          <a:p>
            <a:r>
              <a:rPr lang="en-US" sz="1600" dirty="0"/>
              <a:t>Goes on vacation and no testing x 1 month </a:t>
            </a:r>
          </a:p>
          <a:p>
            <a:endParaRPr lang="en-US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29828"/>
              </p:ext>
            </p:extLst>
          </p:nvPr>
        </p:nvGraphicFramePr>
        <p:xfrm>
          <a:off x="609600" y="3205619"/>
          <a:ext cx="7239000" cy="2753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endParaRPr lang="en-US" sz="12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CMV PCR (plasma)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Antiviral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</a:t>
                      </a:r>
                      <a:r>
                        <a:rPr lang="en-US" sz="1200" b="1" baseline="-25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450mg BID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1.690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#77 - admission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2.780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#80 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3.041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GCV 5mg/k q12h 3weeks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629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2.798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1.973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900 mg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qday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8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ction Button: Return 4">
            <a:hlinkClick r:id="rId3" action="ppaction://hlinksldjump" highlightClick="1"/>
          </p:cNvPr>
          <p:cNvSpPr/>
          <p:nvPr/>
        </p:nvSpPr>
        <p:spPr>
          <a:xfrm>
            <a:off x="7212000" y="6159101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nextslide" highlightClick="1"/>
          </p:cNvPr>
          <p:cNvSpPr/>
          <p:nvPr/>
        </p:nvSpPr>
        <p:spPr>
          <a:xfrm rot="10800000">
            <a:off x="8192085" y="6159101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66635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Back to the case</a:t>
            </a:r>
            <a:br>
              <a:rPr lang="en-US" sz="3600" b="1" dirty="0"/>
            </a:br>
            <a:r>
              <a:rPr lang="en-US" sz="2800" b="1" dirty="0"/>
              <a:t>40 days after secondary prophylaxis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170"/>
            <a:ext cx="8153400" cy="5211763"/>
          </a:xfrm>
        </p:spPr>
        <p:txBody>
          <a:bodyPr>
            <a:normAutofit/>
          </a:bodyPr>
          <a:lstStyle/>
          <a:p>
            <a:r>
              <a:rPr lang="en-US" sz="1600" dirty="0"/>
              <a:t>On POD #154: Routine heart transplant visit, on MMF, </a:t>
            </a:r>
            <a:r>
              <a:rPr lang="en-US" sz="1600" dirty="0" err="1"/>
              <a:t>Tacro</a:t>
            </a:r>
            <a:r>
              <a:rPr lang="en-US" sz="1600" dirty="0"/>
              <a:t>, </a:t>
            </a:r>
            <a:r>
              <a:rPr lang="en-US" sz="1600" dirty="0" err="1"/>
              <a:t>Deflazacort</a:t>
            </a:r>
            <a:endParaRPr lang="en-US" sz="1600" dirty="0"/>
          </a:p>
          <a:p>
            <a:pPr lvl="1"/>
            <a:r>
              <a:rPr lang="en-US" sz="1600" b="1" dirty="0"/>
              <a:t>Compliant </a:t>
            </a:r>
            <a:r>
              <a:rPr lang="en-US" sz="1600" dirty="0"/>
              <a:t>with </a:t>
            </a:r>
            <a:r>
              <a:rPr lang="en-US" sz="1600" dirty="0" err="1"/>
              <a:t>valGCV</a:t>
            </a:r>
            <a:r>
              <a:rPr lang="en-US" sz="1600" dirty="0"/>
              <a:t>, no concern for drug absorption</a:t>
            </a:r>
          </a:p>
          <a:p>
            <a:pPr lvl="1"/>
            <a:r>
              <a:rPr lang="en-US" sz="1600" dirty="0"/>
              <a:t>Asymptomatic, normal lab values</a:t>
            </a:r>
          </a:p>
          <a:p>
            <a:pPr lvl="1"/>
            <a:r>
              <a:rPr lang="en-US" sz="1600" dirty="0"/>
              <a:t>CMV PCR: 85,500 IU/mL </a:t>
            </a:r>
          </a:p>
          <a:p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81159"/>
              </p:ext>
            </p:extLst>
          </p:nvPr>
        </p:nvGraphicFramePr>
        <p:xfrm>
          <a:off x="800099" y="2559485"/>
          <a:ext cx="8018223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0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CMV PCR (plasma)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Antiviral</a:t>
                      </a:r>
                      <a:r>
                        <a:rPr lang="en-US" sz="1400" b="1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Course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Log</a:t>
                      </a:r>
                      <a:r>
                        <a:rPr lang="en-US" sz="1400" b="1" baseline="-25000" dirty="0">
                          <a:solidFill>
                            <a:schemeClr val="bg2"/>
                          </a:solidFill>
                        </a:rPr>
                        <a:t>10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POD #35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 450mg BID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POD #70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1.690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POD #77 - admit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2.780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POD</a:t>
                      </a:r>
                      <a:r>
                        <a:rPr lang="en-US" sz="1400" baseline="0" dirty="0">
                          <a:solidFill>
                            <a:schemeClr val="bg2"/>
                          </a:solidFill>
                        </a:rPr>
                        <a:t> #80 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3.041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GCV 5mg/k q12h 3weeks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POD #84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629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2.798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POD #98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1.973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POD #105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 900 mg </a:t>
                      </a:r>
                      <a:r>
                        <a:rPr lang="en-US" sz="1400" dirty="0" err="1">
                          <a:solidFill>
                            <a:schemeClr val="bg2"/>
                          </a:solidFill>
                        </a:rPr>
                        <a:t>qday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8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POD #112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98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POD #154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85,500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4.932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Action Button: Back or Previous 5">
            <a:hlinkClick r:id="" action="ppaction://hlinkshowjump?jump=nextslide" highlightClick="1"/>
          </p:cNvPr>
          <p:cNvSpPr/>
          <p:nvPr/>
        </p:nvSpPr>
        <p:spPr>
          <a:xfrm rot="10800000">
            <a:off x="8192085" y="6159101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2C193B1-CF09-464B-9AD9-142C2A42D505}"/>
              </a:ext>
            </a:extLst>
          </p:cNvPr>
          <p:cNvSpPr/>
          <p:nvPr/>
        </p:nvSpPr>
        <p:spPr>
          <a:xfrm rot="10800000">
            <a:off x="7204644" y="615910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698364" y="6162898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4719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87" y="1430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would you do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620000" cy="4068763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en-US" sz="2400" b="1" dirty="0">
                <a:hlinkClick r:id="rId2" action="ppaction://hlinksldjump"/>
              </a:rPr>
              <a:t>Start IV GCV 5mg/kg q12</a:t>
            </a:r>
          </a:p>
          <a:p>
            <a:pPr marL="457200" indent="-457200">
              <a:buAutoNum type="alphaUcParenR"/>
            </a:pPr>
            <a:r>
              <a:rPr lang="en-US" sz="2400" b="1" dirty="0">
                <a:hlinkClick r:id="rId2" action="ppaction://hlinksldjump"/>
              </a:rPr>
              <a:t>Start IV GCV 10mg/kg q12</a:t>
            </a:r>
          </a:p>
          <a:p>
            <a:pPr marL="457200" indent="-457200">
              <a:buAutoNum type="alphaUcParenR"/>
            </a:pPr>
            <a:r>
              <a:rPr lang="en-US" sz="2400" b="1" dirty="0">
                <a:hlinkClick r:id="rId2" action="ppaction://hlinksldjump"/>
              </a:rPr>
              <a:t>Start IV </a:t>
            </a:r>
            <a:r>
              <a:rPr lang="en-US" sz="2400" b="1" dirty="0" err="1">
                <a:hlinkClick r:id="rId2" action="ppaction://hlinksldjump"/>
              </a:rPr>
              <a:t>foscarnet</a:t>
            </a:r>
            <a:endParaRPr lang="en-US" sz="2400" b="1" dirty="0">
              <a:hlinkClick r:id="rId2" action="ppaction://hlinksldjump"/>
            </a:endParaRPr>
          </a:p>
          <a:p>
            <a:pPr marL="457200" indent="-457200">
              <a:buAutoNum type="alphaUcParenR"/>
            </a:pPr>
            <a:r>
              <a:rPr lang="en-US" sz="2400" b="1" dirty="0">
                <a:hlinkClick r:id="rId2" action="ppaction://hlinksldjump"/>
              </a:rPr>
              <a:t>Send CMV resistance testing</a:t>
            </a:r>
            <a:endParaRPr lang="en-US" sz="2400" b="1" dirty="0"/>
          </a:p>
        </p:txBody>
      </p:sp>
      <p:sp>
        <p:nvSpPr>
          <p:cNvPr id="6" name="Action Button: Back or Previous 5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779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18960" y="310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1379409"/>
            <a:ext cx="7886700" cy="3911901"/>
          </a:xfrm>
        </p:spPr>
        <p:txBody>
          <a:bodyPr>
            <a:normAutofit/>
          </a:bodyPr>
          <a:lstStyle/>
          <a:p>
            <a:r>
              <a:rPr lang="en-US" i="1" dirty="0"/>
              <a:t>To </a:t>
            </a:r>
            <a:r>
              <a:rPr lang="en-US" i="1" u="sng" dirty="0"/>
              <a:t>Navigate</a:t>
            </a:r>
            <a:r>
              <a:rPr lang="en-US" i="1" dirty="0"/>
              <a:t> module, please use BACK and NEXT buttons or master navigation slide at the end of the module</a:t>
            </a:r>
            <a:br>
              <a:rPr lang="en-US" i="1" dirty="0"/>
            </a:br>
            <a:br>
              <a:rPr lang="en-US" dirty="0"/>
            </a:br>
            <a:r>
              <a:rPr lang="en-US" i="1" u="sng" dirty="0"/>
              <a:t>Top Left corner</a:t>
            </a:r>
            <a:r>
              <a:rPr lang="en-US" i="1" dirty="0"/>
              <a:t>: correlates to the American Board of Pediatrics, Pediatric ID content reference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4987" y="5279486"/>
            <a:ext cx="729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This slide is NOT part of case presentation. Provided for reference only. </a:t>
            </a:r>
          </a:p>
        </p:txBody>
      </p:sp>
      <p:sp>
        <p:nvSpPr>
          <p:cNvPr id="5" name="Action Button: Back or Previous 4">
            <a:hlinkClick r:id="" action="ppaction://hlinkshowjump?jump=nextslide" highlightClick="1"/>
          </p:cNvPr>
          <p:cNvSpPr/>
          <p:nvPr/>
        </p:nvSpPr>
        <p:spPr>
          <a:xfrm rot="10800000">
            <a:off x="8321206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rot="10800000">
            <a:off x="7223594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72400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18446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Standard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Either </a:t>
            </a:r>
            <a:r>
              <a:rPr lang="en-US" sz="2000" u="sng" dirty="0"/>
              <a:t>A and D</a:t>
            </a:r>
            <a:r>
              <a:rPr lang="en-US" sz="2000" dirty="0"/>
              <a:t> or </a:t>
            </a:r>
            <a:r>
              <a:rPr lang="en-US" sz="2000" u="sng" dirty="0"/>
              <a:t>B and 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patient has been compliant on the secondary prophylaxis without any concern for absorption.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Therefore, the scenario raises a concern for the emergence of resistant strain.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/>
              </a:rPr>
              <a:t>As the patient is asymptomatic and clinically stable, one can start GCV full dose (5mg/kg q12h) or high dose (10mg/kg q12h) pending resistance testing.</a:t>
            </a:r>
            <a:endParaRPr lang="en-US" sz="2000" dirty="0"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C: Adding or switching to </a:t>
            </a:r>
            <a:r>
              <a:rPr lang="en-US" sz="2000" dirty="0" err="1"/>
              <a:t>foscarnet</a:t>
            </a:r>
            <a:r>
              <a:rPr lang="en-US" sz="2000" dirty="0"/>
              <a:t> can be considered if the patient has severe CMV disease.</a:t>
            </a:r>
          </a:p>
        </p:txBody>
      </p:sp>
      <p:sp>
        <p:nvSpPr>
          <p:cNvPr id="5" name="Action Button: Back or Previous 4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3428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36" y="258763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Back to the case</a:t>
            </a:r>
            <a:br>
              <a:rPr lang="en-US" sz="4000" b="1" dirty="0"/>
            </a:br>
            <a:r>
              <a:rPr lang="en-US" sz="3100" b="1" dirty="0"/>
              <a:t>Concern for CMV resistance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90678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/>
              </a:rPr>
              <a:t>POD #154 Restarted IV ganciclovir 5mg/k q 12, Decreased IST (MMF, Deflazacort) </a:t>
            </a:r>
            <a:endParaRPr lang="en-US" sz="2000" dirty="0"/>
          </a:p>
          <a:p>
            <a:r>
              <a:rPr lang="en-US" sz="2000" dirty="0">
                <a:ea typeface="ＭＳ Ｐゴシック"/>
              </a:rPr>
              <a:t>POD #156 Performed CMV resistance testing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12981"/>
              </p:ext>
            </p:extLst>
          </p:nvPr>
        </p:nvGraphicFramePr>
        <p:xfrm>
          <a:off x="510436" y="2590800"/>
          <a:ext cx="8032315" cy="3323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1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CMV PCR (plasma)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Antiviral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</a:t>
                      </a:r>
                      <a:r>
                        <a:rPr lang="en-US" sz="1200" b="1" baseline="-25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450mg BID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1.690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#77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2.780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#80 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3.041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GCV 5mg/kg q12h 3weeks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629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2.798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1.973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900 mg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qday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98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98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4.932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GCV 5mg/k q12h</a:t>
                      </a:r>
                    </a:p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CMV resistance testing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98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135,000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5.129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Action Button: Back or Previous 4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69975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74" y="21222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Result of CMV resistance testing </a:t>
            </a:r>
            <a:br>
              <a:rPr lang="en-US" sz="4000" b="1" dirty="0"/>
            </a:br>
            <a:r>
              <a:rPr lang="en-US" sz="2700" b="1" dirty="0">
                <a:solidFill>
                  <a:srgbClr val="7030A0"/>
                </a:solidFill>
              </a:rPr>
              <a:t>(POD #156)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4504" y="1676400"/>
            <a:ext cx="8329496" cy="3140579"/>
            <a:chOff x="814504" y="1676400"/>
            <a:chExt cx="8329496" cy="3140579"/>
          </a:xfrm>
        </p:grpSpPr>
        <p:grpSp>
          <p:nvGrpSpPr>
            <p:cNvPr id="7" name="Group 6"/>
            <p:cNvGrpSpPr/>
            <p:nvPr/>
          </p:nvGrpSpPr>
          <p:grpSpPr>
            <a:xfrm>
              <a:off x="814504" y="1676400"/>
              <a:ext cx="8329496" cy="3140579"/>
              <a:chOff x="814504" y="1952104"/>
              <a:chExt cx="8058150" cy="2872309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04" y="1952104"/>
                <a:ext cx="8058150" cy="2872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857250" y="2819400"/>
                <a:ext cx="5772150" cy="276999"/>
              </a:xfrm>
              <a:prstGeom prst="rect">
                <a:avLst/>
              </a:prstGeom>
              <a:solidFill>
                <a:srgbClr val="FFFF00">
                  <a:alpha val="16000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6400800" y="3485305"/>
                <a:ext cx="609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3276600" y="3352800"/>
              <a:ext cx="1600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ction Button: Back or Previous 8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8473"/>
      </p:ext>
    </p:extLst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4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would you do next?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hlinkClick r:id="rId2" action="ppaction://hlinksldjump"/>
              </a:rPr>
              <a:t>A) Increase IV GCV to high dose </a:t>
            </a:r>
          </a:p>
          <a:p>
            <a:pPr marL="0" indent="0">
              <a:buNone/>
            </a:pPr>
            <a:r>
              <a:rPr lang="en-US" sz="2400" b="1" dirty="0">
                <a:hlinkClick r:id="rId2" action="ppaction://hlinksldjump"/>
              </a:rPr>
              <a:t>B) Switch to </a:t>
            </a:r>
            <a:r>
              <a:rPr lang="en-US" sz="2400" b="1" dirty="0" err="1">
                <a:hlinkClick r:id="rId2" action="ppaction://hlinksldjump"/>
              </a:rPr>
              <a:t>Foscarnet</a:t>
            </a:r>
            <a:r>
              <a:rPr lang="en-US" sz="2400" b="1" dirty="0">
                <a:hlinkClick r:id="rId2" action="ppaction://hlinksldjump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hlinkClick r:id="rId2" action="ppaction://hlinksldjump"/>
              </a:rPr>
              <a:t>C) Continue IV GCV and start </a:t>
            </a:r>
            <a:r>
              <a:rPr lang="en-US" sz="2400" b="1" dirty="0" err="1">
                <a:hlinkClick r:id="rId2" action="ppaction://hlinksldjump"/>
              </a:rPr>
              <a:t>Foscarnet</a:t>
            </a:r>
            <a:r>
              <a:rPr lang="en-US" sz="2400" b="1" dirty="0">
                <a:hlinkClick r:id="rId2" action="ppaction://hlinksldjump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hlinkClick r:id="rId2" action="ppaction://hlinksldjump"/>
              </a:rPr>
              <a:t>D) Start </a:t>
            </a:r>
            <a:r>
              <a:rPr lang="en-US" sz="2400" b="1" dirty="0" err="1">
                <a:hlinkClick r:id="rId2" action="ppaction://hlinksldjump"/>
              </a:rPr>
              <a:t>Cidofovir</a:t>
            </a:r>
            <a:r>
              <a:rPr lang="en-US" sz="2400" b="1" dirty="0">
                <a:hlinkClick r:id="rId2" action="ppaction://hlinksldjump"/>
              </a:rPr>
              <a:t> 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07779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Standard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B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/>
              <a:t>UL97 mutations which confer GCV resistance appear first in patients receiving prolonged antiviral therapy with GCV and </a:t>
            </a:r>
            <a:r>
              <a:rPr lang="en-US" sz="1800" dirty="0" err="1"/>
              <a:t>valGCV</a:t>
            </a:r>
            <a:r>
              <a:rPr lang="en-US" sz="1800" dirty="0"/>
              <a:t>.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/>
              <a:t>Ganciclovir requires phosphorylation by the phosphotransferase encoded by CMV UL97.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/>
              <a:t>UL97 mutations do not affect </a:t>
            </a:r>
            <a:r>
              <a:rPr lang="en-US" sz="1800" dirty="0" err="1"/>
              <a:t>foscarnet</a:t>
            </a:r>
            <a:r>
              <a:rPr lang="en-US" sz="1800" dirty="0"/>
              <a:t> (or </a:t>
            </a:r>
            <a:r>
              <a:rPr lang="en-US" sz="1800" dirty="0" err="1"/>
              <a:t>cidofovir</a:t>
            </a:r>
            <a:r>
              <a:rPr lang="en-US" sz="1800" dirty="0"/>
              <a:t>) susceptibility, as these drugs do not require phosphorylation by the UL97 gene product.</a:t>
            </a:r>
          </a:p>
          <a:p>
            <a:pPr marL="400050" lvl="2" indent="0">
              <a:buNone/>
            </a:pPr>
            <a:endParaRPr lang="en-US" sz="1800" dirty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400050" lvl="2" indent="0">
              <a:buNone/>
            </a:pPr>
            <a:r>
              <a:rPr lang="en-US" sz="1800" dirty="0"/>
              <a:t>D: </a:t>
            </a:r>
            <a:r>
              <a:rPr lang="en-US" sz="1800" dirty="0" err="1"/>
              <a:t>Cidofovir</a:t>
            </a:r>
            <a:r>
              <a:rPr lang="en-US" sz="1800" dirty="0"/>
              <a:t> is not affected by UL97 mutations but  there is little information on the efficacy of </a:t>
            </a:r>
            <a:r>
              <a:rPr lang="en-US" sz="1800" dirty="0" err="1"/>
              <a:t>cidofovir</a:t>
            </a:r>
            <a:r>
              <a:rPr lang="en-US" sz="1800" dirty="0"/>
              <a:t> as salvage therapy in SOT. 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Action Button: Back or Previous 5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35491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CMV Resistance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62518" y="4210594"/>
            <a:ext cx="265654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effectLst/>
                <a:hlinkClick r:id="rId2" action="ppaction://hlinksldjump"/>
              </a:rPr>
              <a:t>Management of  CMV resistance</a:t>
            </a:r>
            <a:endParaRPr 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06542" y="2652651"/>
            <a:ext cx="319615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effectLst/>
                <a:hlinkClick r:id="rId3" action="ppaction://hlinksldjump"/>
              </a:rPr>
              <a:t>CMV Resistance Testing</a:t>
            </a:r>
            <a:endParaRPr 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2603" y="2652651"/>
            <a:ext cx="28621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effectLst/>
                <a:hlinkClick r:id="rId4" action="ppaction://hlinksldjump"/>
              </a:rPr>
              <a:t>When to suspect resistant CMV?</a:t>
            </a:r>
            <a:endParaRPr lang="en-US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1" name="Action Button: Back or Previous 10">
            <a:hlinkClick r:id="rId5" action="ppaction://hlinksldjump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Return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0A4CD67-1D85-4505-A553-4EDF11526DE1}"/>
              </a:ext>
            </a:extLst>
          </p:cNvPr>
          <p:cNvSpPr/>
          <p:nvPr/>
        </p:nvSpPr>
        <p:spPr>
          <a:xfrm>
            <a:off x="7489332" y="6145352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04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253"/>
            <a:ext cx="7772400" cy="914400"/>
          </a:xfrm>
        </p:spPr>
        <p:txBody>
          <a:bodyPr>
            <a:noAutofit/>
          </a:bodyPr>
          <a:lstStyle/>
          <a:p>
            <a:r>
              <a:rPr lang="en-US" sz="3200" b="1" dirty="0"/>
              <a:t>When Should I Suspect CMV Resistance?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7"/>
            <a:ext cx="80772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Prolonged antiviral pre-treatment </a:t>
            </a:r>
          </a:p>
          <a:p>
            <a:pPr lvl="1"/>
            <a:r>
              <a:rPr lang="en-US" sz="1800" dirty="0"/>
              <a:t>Occurrence of resistance mutations without prior antiviral drug exposure is </a:t>
            </a:r>
            <a:r>
              <a:rPr lang="en-US" sz="1800" b="1" dirty="0"/>
              <a:t>very rare</a:t>
            </a:r>
          </a:p>
          <a:p>
            <a:pPr lvl="1"/>
            <a:r>
              <a:rPr lang="en-US" sz="1800" b="1" dirty="0"/>
              <a:t>&gt; 6weeks </a:t>
            </a:r>
            <a:r>
              <a:rPr lang="en-US" sz="1800" dirty="0"/>
              <a:t>cumulative antiviral therapy, median 5 </a:t>
            </a:r>
            <a:r>
              <a:rPr lang="en-US" sz="1800" dirty="0" err="1"/>
              <a:t>mo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Persistently elevated or rising viral load despite </a:t>
            </a:r>
            <a:r>
              <a:rPr lang="en-US" sz="1800" b="1" dirty="0"/>
              <a:t>&gt; 2 weeks of full dose </a:t>
            </a:r>
            <a:r>
              <a:rPr lang="en-US" sz="1800" dirty="0"/>
              <a:t>therapy</a:t>
            </a:r>
          </a:p>
          <a:p>
            <a:pPr lvl="1"/>
            <a:r>
              <a:rPr lang="en-US" sz="1800" dirty="0"/>
              <a:t>It is </a:t>
            </a:r>
            <a:r>
              <a:rPr lang="en-US" sz="1800" b="1" dirty="0"/>
              <a:t>not</a:t>
            </a:r>
            <a:r>
              <a:rPr lang="en-US" sz="1800" dirty="0"/>
              <a:t> uncommon to see increase in viral loads during the 1</a:t>
            </a:r>
            <a:r>
              <a:rPr lang="en-US" sz="1800" baseline="30000" dirty="0"/>
              <a:t>st</a:t>
            </a:r>
            <a:r>
              <a:rPr lang="en-US" sz="1800" dirty="0"/>
              <a:t> 2 weeks of therapy (CMV half life is 3-8 days)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Suboptimal drug dose/concentrations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High initial and ongoing CMV replication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Previous high risk recipient (CMV D+/R-) </a:t>
            </a:r>
          </a:p>
          <a:p>
            <a:pPr lvl="1"/>
            <a:r>
              <a:rPr lang="en-US" sz="1800" dirty="0"/>
              <a:t>Incidence of resistance is 5-12% </a:t>
            </a:r>
          </a:p>
          <a:p>
            <a:pPr lvl="1"/>
            <a:r>
              <a:rPr lang="en-US" sz="1800" dirty="0"/>
              <a:t>Highest in lung transplant </a:t>
            </a:r>
          </a:p>
          <a:p>
            <a:endParaRPr lang="en-US" sz="1800" dirty="0"/>
          </a:p>
        </p:txBody>
      </p:sp>
      <p:sp>
        <p:nvSpPr>
          <p:cNvPr id="9" name="Action Button: Return 8">
            <a:hlinkClick r:id="rId2" action="ppaction://hlinksldjump" highlightClick="1"/>
          </p:cNvPr>
          <p:cNvSpPr/>
          <p:nvPr/>
        </p:nvSpPr>
        <p:spPr>
          <a:xfrm>
            <a:off x="7364400" y="6236345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0400" y="6223866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3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Action Button: Back or Previous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DB630B2-2E53-4C72-8CFA-37F1C78A08D3}"/>
              </a:ext>
            </a:extLst>
          </p:cNvPr>
          <p:cNvSpPr/>
          <p:nvPr/>
        </p:nvSpPr>
        <p:spPr>
          <a:xfrm rot="10800000">
            <a:off x="7970271" y="6236345"/>
            <a:ext cx="411729" cy="440134"/>
          </a:xfrm>
          <a:prstGeom prst="actionButtonBackPrevious">
            <a:avLst/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3564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CMV Resistance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289" y="1828799"/>
            <a:ext cx="7888111" cy="4343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Genotypic assay: </a:t>
            </a:r>
            <a:r>
              <a:rPr lang="en-US" sz="1800" dirty="0"/>
              <a:t>Detection of both UL 97 and UL 54 mutations</a:t>
            </a:r>
          </a:p>
          <a:p>
            <a:r>
              <a:rPr lang="en-US" sz="1800" dirty="0"/>
              <a:t>Test results more reliable if CMV viral load </a:t>
            </a:r>
            <a:r>
              <a:rPr lang="en-US" sz="1800" b="1" dirty="0"/>
              <a:t>&gt;1,000cp/ml</a:t>
            </a:r>
          </a:p>
          <a:p>
            <a:r>
              <a:rPr lang="en-US" sz="1800" dirty="0"/>
              <a:t>UL 97 encodes </a:t>
            </a:r>
            <a:r>
              <a:rPr lang="en-US" sz="1800" b="1" dirty="0"/>
              <a:t>protein kinase</a:t>
            </a:r>
          </a:p>
          <a:p>
            <a:r>
              <a:rPr lang="en-US" sz="1800" dirty="0"/>
              <a:t>UL 54 encodes </a:t>
            </a:r>
            <a:r>
              <a:rPr lang="en-US" sz="1800" b="1" dirty="0"/>
              <a:t>DNA polymerase</a:t>
            </a:r>
          </a:p>
          <a:p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Phenotypic assay </a:t>
            </a:r>
          </a:p>
          <a:p>
            <a:r>
              <a:rPr lang="en-US" sz="1800" dirty="0"/>
              <a:t>For susceptibility testing of viral isolate </a:t>
            </a:r>
          </a:p>
          <a:p>
            <a:r>
              <a:rPr lang="en-US" sz="1800" dirty="0"/>
              <a:t>Impractical due to prolonged turnaround time</a:t>
            </a:r>
          </a:p>
          <a:p>
            <a:endParaRPr lang="en-US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520379" y="617220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Limaye,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3"/>
              </a:rPr>
              <a:t>CID</a:t>
            </a:r>
            <a:r>
              <a:rPr lang="en-US" sz="1200" dirty="0">
                <a:solidFill>
                  <a:schemeClr val="bg2"/>
                </a:solidFill>
                <a:effectLst/>
                <a:hlinkClick r:id="rId3"/>
              </a:rPr>
              <a:t>, 2002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400" y="2564704"/>
            <a:ext cx="3810000" cy="2530913"/>
            <a:chOff x="4495800" y="2345887"/>
            <a:chExt cx="3810000" cy="2530913"/>
          </a:xfrm>
        </p:grpSpPr>
        <p:grpSp>
          <p:nvGrpSpPr>
            <p:cNvPr id="9" name="Group 8"/>
            <p:cNvGrpSpPr/>
            <p:nvPr/>
          </p:nvGrpSpPr>
          <p:grpSpPr>
            <a:xfrm>
              <a:off x="4495800" y="2345887"/>
              <a:ext cx="3810000" cy="2530913"/>
              <a:chOff x="4800600" y="1673160"/>
              <a:chExt cx="4114800" cy="2530913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1673160"/>
                <a:ext cx="4114800" cy="253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562600" y="1976735"/>
                <a:ext cx="1371600" cy="461665"/>
              </a:xfrm>
              <a:prstGeom prst="rect">
                <a:avLst/>
              </a:prstGeom>
              <a:solidFill>
                <a:srgbClr val="FFFF00">
                  <a:alpha val="17000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515961" y="4114800"/>
              <a:ext cx="1270000" cy="461665"/>
            </a:xfrm>
            <a:prstGeom prst="rect">
              <a:avLst/>
            </a:prstGeom>
            <a:solidFill>
              <a:srgbClr val="FFFF00">
                <a:alpha val="17000"/>
              </a:srgb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12" name="Action Button: Back or Previous 11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379" y="6452991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6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6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6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8617875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8842"/>
            <a:ext cx="8229600" cy="720357"/>
          </a:xfrm>
        </p:spPr>
        <p:txBody>
          <a:bodyPr>
            <a:noAutofit/>
          </a:bodyPr>
          <a:lstStyle/>
          <a:p>
            <a:r>
              <a:rPr lang="en-US" sz="3600" b="1" dirty="0"/>
              <a:t>CMV Resistance: </a:t>
            </a:r>
            <a:r>
              <a:rPr lang="en-US" sz="2400" b="1" dirty="0"/>
              <a:t>Genotype testing UL 97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28956"/>
            <a:ext cx="8534400" cy="4953000"/>
          </a:xfrm>
        </p:spPr>
        <p:txBody>
          <a:bodyPr>
            <a:normAutofit/>
          </a:bodyPr>
          <a:lstStyle/>
          <a:p>
            <a:r>
              <a:rPr lang="en-US" sz="1800" dirty="0"/>
              <a:t>In patients treated with GCV, UL97 mutations appear</a:t>
            </a:r>
            <a:r>
              <a:rPr lang="en-US" sz="1800" b="1" dirty="0"/>
              <a:t> first </a:t>
            </a:r>
            <a:r>
              <a:rPr lang="en-US" sz="1800" dirty="0"/>
              <a:t>in about </a:t>
            </a:r>
            <a:r>
              <a:rPr lang="en-US" sz="1800" b="1" dirty="0"/>
              <a:t>90%</a:t>
            </a:r>
            <a:r>
              <a:rPr lang="en-US" sz="1800" dirty="0"/>
              <a:t> of cases followed later by the addition of UL 54 mutations</a:t>
            </a:r>
          </a:p>
          <a:p>
            <a:r>
              <a:rPr lang="en-US" sz="1800" dirty="0"/>
              <a:t>UL97 mutations conferring GCV resistance are strongly </a:t>
            </a:r>
            <a:r>
              <a:rPr lang="en-US" sz="1800" b="1" dirty="0"/>
              <a:t>clustered at codons 460, 520, or 590 to 607. </a:t>
            </a:r>
          </a:p>
          <a:p>
            <a:r>
              <a:rPr lang="en-US" sz="1800" dirty="0"/>
              <a:t>UL 97 mutations do </a:t>
            </a:r>
            <a:r>
              <a:rPr lang="en-US" sz="1800" b="1" dirty="0"/>
              <a:t>not</a:t>
            </a:r>
            <a:r>
              <a:rPr lang="en-US" sz="1800" dirty="0"/>
              <a:t> affect </a:t>
            </a:r>
            <a:r>
              <a:rPr lang="en-US" sz="1800" dirty="0" err="1"/>
              <a:t>foscarnet</a:t>
            </a:r>
            <a:r>
              <a:rPr lang="en-US" sz="1800" dirty="0"/>
              <a:t> or </a:t>
            </a:r>
            <a:r>
              <a:rPr lang="en-US" sz="1800" dirty="0" err="1"/>
              <a:t>cidofovir</a:t>
            </a:r>
            <a:r>
              <a:rPr lang="en-US" sz="1800" dirty="0"/>
              <a:t> susceptibility</a:t>
            </a:r>
          </a:p>
          <a:p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825077" y="3147172"/>
            <a:ext cx="5193838" cy="2672687"/>
            <a:chOff x="1511762" y="3352800"/>
            <a:chExt cx="5803438" cy="3200400"/>
          </a:xfrm>
        </p:grpSpPr>
        <p:grpSp>
          <p:nvGrpSpPr>
            <p:cNvPr id="9" name="Group 8"/>
            <p:cNvGrpSpPr/>
            <p:nvPr/>
          </p:nvGrpSpPr>
          <p:grpSpPr>
            <a:xfrm>
              <a:off x="1511762" y="3352800"/>
              <a:ext cx="5803438" cy="3200400"/>
              <a:chOff x="1143000" y="2952690"/>
              <a:chExt cx="5539160" cy="36620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9" t="6515" r="27312" b="12658"/>
              <a:stretch/>
            </p:blipFill>
            <p:spPr bwMode="auto">
              <a:xfrm>
                <a:off x="1291120" y="3115217"/>
                <a:ext cx="5391040" cy="3499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143000" y="2952690"/>
                <a:ext cx="33528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164184" y="3357293"/>
              <a:ext cx="1770015" cy="52322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20038" y="6265405"/>
            <a:ext cx="259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2"/>
                </a:solidFill>
                <a:effectLst/>
                <a:hlinkClick r:id="rId4"/>
              </a:rPr>
              <a:t>Snydman et al, </a:t>
            </a:r>
            <a:r>
              <a:rPr lang="da-DK" sz="1200" i="1" dirty="0">
                <a:solidFill>
                  <a:schemeClr val="bg2"/>
                </a:solidFill>
                <a:effectLst/>
                <a:hlinkClick r:id="rId4"/>
              </a:rPr>
              <a:t>Transplant Proc</a:t>
            </a:r>
            <a:r>
              <a:rPr lang="da-DK" sz="1200" dirty="0">
                <a:solidFill>
                  <a:schemeClr val="bg2"/>
                </a:solidFill>
                <a:effectLst/>
                <a:hlinkClick r:id="rId4"/>
              </a:rPr>
              <a:t>, 2011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12" name="Action Button: Back or Previous 11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61504"/>
      </p:ext>
    </p:extLst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58" y="1436297"/>
            <a:ext cx="8534400" cy="2243781"/>
          </a:xfrm>
        </p:spPr>
        <p:txBody>
          <a:bodyPr>
            <a:noAutofit/>
          </a:bodyPr>
          <a:lstStyle/>
          <a:p>
            <a:r>
              <a:rPr lang="en-US" sz="1600" dirty="0"/>
              <a:t>The seven most common (‘‘canonical’’) account for more than 80% of cases.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Switching to </a:t>
            </a:r>
            <a:r>
              <a:rPr lang="en-US" sz="1600" b="1" dirty="0" err="1"/>
              <a:t>foscarnet</a:t>
            </a:r>
            <a:r>
              <a:rPr lang="en-US" sz="1600" b="1" dirty="0"/>
              <a:t> </a:t>
            </a:r>
            <a:r>
              <a:rPr lang="en-US" sz="1600" dirty="0"/>
              <a:t>is recommended if a mutation confers </a:t>
            </a:r>
            <a:r>
              <a:rPr lang="en-US" sz="1600" b="1" u="sng" dirty="0"/>
              <a:t>higher</a:t>
            </a:r>
            <a:r>
              <a:rPr lang="en-US" sz="1600" b="1" dirty="0"/>
              <a:t>-level GCV resistance</a:t>
            </a:r>
            <a:r>
              <a:rPr lang="en-US" sz="1600" dirty="0"/>
              <a:t>.</a:t>
            </a:r>
          </a:p>
          <a:p>
            <a:r>
              <a:rPr lang="en-US" sz="1600" dirty="0"/>
              <a:t>Other UL97 sequence changes may confer varying degrees of GCV resistance.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Some UL97 mutations confer </a:t>
            </a:r>
            <a:r>
              <a:rPr lang="en-US" sz="1600" b="1" u="sng" dirty="0"/>
              <a:t>low</a:t>
            </a:r>
            <a:r>
              <a:rPr lang="en-US" sz="1600" b="1" dirty="0"/>
              <a:t> levels of GCV resistance </a:t>
            </a:r>
            <a:r>
              <a:rPr lang="en-US" sz="1600" dirty="0"/>
              <a:t>and may be amenable to </a:t>
            </a:r>
            <a:r>
              <a:rPr lang="en-US" sz="1600" b="1" dirty="0"/>
              <a:t>GCV dose escalation </a:t>
            </a:r>
            <a:r>
              <a:rPr lang="en-US" sz="1600" dirty="0"/>
              <a:t>(10 mg/kg q 12hr) combined with optimization of host factors (decreasing net IST), if severe disease is not present.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3699" y="3680078"/>
            <a:ext cx="8286750" cy="2409825"/>
            <a:chOff x="428625" y="2224088"/>
            <a:chExt cx="8286750" cy="2409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2224088"/>
              <a:ext cx="8286750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971800" y="2971800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348630" y="4258513"/>
            <a:ext cx="1981200" cy="338554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50874" y="5204985"/>
            <a:ext cx="5181600" cy="13849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12" name="Action Button: Back or Previous 11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 bwMode="auto">
          <a:xfrm>
            <a:off x="457200" y="498842"/>
            <a:ext cx="8229600" cy="72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5" charset="0"/>
              </a:defRPr>
            </a:lvl9pPr>
          </a:lstStyle>
          <a:p>
            <a:r>
              <a:rPr lang="en-US" sz="3600" kern="0">
                <a:effectLst/>
              </a:rPr>
              <a:t>CMV Resistance: </a:t>
            </a:r>
            <a:r>
              <a:rPr lang="en-US" sz="2400" kern="0">
                <a:effectLst/>
              </a:rPr>
              <a:t>Genotype testing UL 97</a:t>
            </a:r>
            <a:endParaRPr lang="en-US" sz="1800" kern="0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022" y="6210771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5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5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5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2070536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90" y="719536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90" y="1411266"/>
            <a:ext cx="796551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18 y/o white male underwent </a:t>
            </a:r>
            <a:r>
              <a:rPr lang="en-US" sz="1800" dirty="0" err="1"/>
              <a:t>orthotopic</a:t>
            </a:r>
            <a:r>
              <a:rPr lang="en-US" sz="1800" dirty="0"/>
              <a:t> heart transplantation (1/23/2012)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Transplant details:</a:t>
            </a:r>
          </a:p>
          <a:p>
            <a:r>
              <a:rPr lang="en-US" sz="1800" b="1" dirty="0"/>
              <a:t>Underlying Disease:</a:t>
            </a:r>
            <a:r>
              <a:rPr lang="en-US" sz="1800" dirty="0"/>
              <a:t> Becker’s muscular dystrophy, dilated cardiomyopathy</a:t>
            </a:r>
          </a:p>
          <a:p>
            <a:r>
              <a:rPr lang="en-US" sz="1800" b="1" dirty="0"/>
              <a:t>Surgery:</a:t>
            </a:r>
            <a:r>
              <a:rPr lang="en-US" sz="1800" dirty="0"/>
              <a:t> Bypass time 148 min, cold ischemia time 257 min</a:t>
            </a:r>
          </a:p>
          <a:p>
            <a:r>
              <a:rPr lang="en-US" sz="1800" b="1" dirty="0"/>
              <a:t>Induction:</a:t>
            </a:r>
            <a:r>
              <a:rPr lang="en-US" sz="1800" dirty="0"/>
              <a:t> Anti-</a:t>
            </a:r>
            <a:r>
              <a:rPr lang="en-US" sz="1800" dirty="0" err="1"/>
              <a:t>thymocyte</a:t>
            </a:r>
            <a:r>
              <a:rPr lang="en-US" sz="1800" dirty="0"/>
              <a:t> globulin (ATG)</a:t>
            </a:r>
          </a:p>
          <a:p>
            <a:r>
              <a:rPr lang="en-US" sz="1800" b="1" dirty="0"/>
              <a:t>Immunosuppressive Therapy (IST): </a:t>
            </a:r>
            <a:r>
              <a:rPr lang="en-US" sz="1800" dirty="0"/>
              <a:t>mycophenolate </a:t>
            </a:r>
            <a:r>
              <a:rPr lang="en-US" sz="1800" dirty="0" err="1"/>
              <a:t>mofetil</a:t>
            </a:r>
            <a:r>
              <a:rPr lang="en-US" sz="1800" dirty="0"/>
              <a:t> (MMF) 1g BID, Tacrolimus 2mg BID, </a:t>
            </a:r>
            <a:r>
              <a:rPr lang="en-US" sz="1800" dirty="0" err="1"/>
              <a:t>Deflazacort</a:t>
            </a:r>
            <a:r>
              <a:rPr lang="en-US" sz="1800" dirty="0"/>
              <a:t> 45mg QD </a:t>
            </a:r>
          </a:p>
          <a:p>
            <a:endParaRPr lang="en-US" sz="1800" dirty="0"/>
          </a:p>
          <a:p>
            <a:r>
              <a:rPr lang="en-US" sz="1800" b="1" dirty="0"/>
              <a:t>Screening </a:t>
            </a:r>
            <a:r>
              <a:rPr lang="en-US" sz="1800" b="1" dirty="0" err="1"/>
              <a:t>Serologies</a:t>
            </a:r>
            <a:r>
              <a:rPr lang="en-US" sz="1800" b="1" dirty="0"/>
              <a:t>: </a:t>
            </a:r>
            <a:r>
              <a:rPr lang="en-US" sz="1800" dirty="0">
                <a:solidFill>
                  <a:srgbClr val="FF0000"/>
                </a:solidFill>
              </a:rPr>
              <a:t>CMV D+/R-</a:t>
            </a:r>
            <a:r>
              <a:rPr lang="en-US" sz="1800" dirty="0"/>
              <a:t>, Epstein-</a:t>
            </a:r>
            <a:r>
              <a:rPr lang="en-US" sz="1800" dirty="0" err="1"/>
              <a:t>barr</a:t>
            </a:r>
            <a:r>
              <a:rPr lang="en-US" sz="1800" dirty="0"/>
              <a:t> virus (EBV) D-/R+</a:t>
            </a:r>
          </a:p>
          <a:p>
            <a:r>
              <a:rPr lang="en-US" sz="1800" b="1" dirty="0"/>
              <a:t>Prophylaxis:</a:t>
            </a:r>
            <a:r>
              <a:rPr lang="en-US" sz="1800" dirty="0"/>
              <a:t> Trimethoprim/Sulfamethoxazole (TMP/SMX) BID MWF</a:t>
            </a:r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35496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484302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96613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146" y="76200"/>
            <a:ext cx="8409404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CMV Resistance: </a:t>
            </a:r>
            <a:r>
              <a:rPr lang="en-US" sz="2400" b="1" dirty="0"/>
              <a:t>Genotype testing UL 54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6818"/>
            <a:ext cx="8229600" cy="44196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Codon 300-1000: Confers </a:t>
            </a:r>
            <a:r>
              <a:rPr lang="en-US" sz="1800" b="1" dirty="0"/>
              <a:t>cross resistance </a:t>
            </a:r>
            <a:r>
              <a:rPr lang="en-US" sz="1800" dirty="0"/>
              <a:t>of other drugs (</a:t>
            </a:r>
            <a:r>
              <a:rPr lang="en-US" sz="1800" dirty="0" err="1"/>
              <a:t>Foscarnet</a:t>
            </a:r>
            <a:r>
              <a:rPr lang="en-US" sz="1800" dirty="0"/>
              <a:t> or </a:t>
            </a:r>
            <a:r>
              <a:rPr lang="en-US" sz="1800" dirty="0" err="1"/>
              <a:t>Cidofovir</a:t>
            </a:r>
            <a:r>
              <a:rPr lang="en-US" sz="1800" dirty="0"/>
              <a:t>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/>
              <a:t>UL 54 GCV-CDV (</a:t>
            </a:r>
            <a:r>
              <a:rPr lang="en-US" sz="1800" dirty="0" err="1"/>
              <a:t>cidofovir</a:t>
            </a:r>
            <a:r>
              <a:rPr lang="en-US" sz="1800" dirty="0"/>
              <a:t>) mutation – switch to </a:t>
            </a:r>
            <a:r>
              <a:rPr lang="en-US" sz="1800" b="1" dirty="0" err="1"/>
              <a:t>foscarnet</a:t>
            </a:r>
            <a:endParaRPr lang="en-US" sz="1800" b="1" dirty="0"/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/>
              <a:t>UL 54 FOS (</a:t>
            </a:r>
            <a:r>
              <a:rPr lang="en-US" sz="1800" dirty="0" err="1"/>
              <a:t>foscarnet</a:t>
            </a:r>
            <a:r>
              <a:rPr lang="en-US" sz="1800" dirty="0"/>
              <a:t>) mutation –</a:t>
            </a:r>
            <a:r>
              <a:rPr lang="en-US" sz="1800" b="1" dirty="0"/>
              <a:t>high dose GCV </a:t>
            </a:r>
            <a:r>
              <a:rPr lang="en-US" sz="1800" dirty="0"/>
              <a:t>+ </a:t>
            </a:r>
            <a:r>
              <a:rPr lang="en-US" sz="1800" b="1" dirty="0" err="1"/>
              <a:t>foscarnet</a:t>
            </a:r>
            <a:r>
              <a:rPr lang="en-US" sz="1800" dirty="0"/>
              <a:t> or </a:t>
            </a:r>
            <a:r>
              <a:rPr lang="en-US" sz="1800" b="1" dirty="0" err="1"/>
              <a:t>cidofovir</a:t>
            </a:r>
            <a:endParaRPr lang="en-US" sz="1800" b="1" dirty="0"/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/>
              <a:t>There is little information on the efficacy of </a:t>
            </a:r>
            <a:r>
              <a:rPr lang="en-US" sz="1800" dirty="0" err="1"/>
              <a:t>cidofovir</a:t>
            </a:r>
            <a:r>
              <a:rPr lang="en-US" sz="1800" dirty="0"/>
              <a:t> as salvage therapy in SOT</a:t>
            </a:r>
          </a:p>
        </p:txBody>
      </p:sp>
      <p:sp>
        <p:nvSpPr>
          <p:cNvPr id="11" name="Action Button: Return 10">
            <a:hlinkClick r:id="rId3" action="ppaction://hlinksldjump" highlightClick="1"/>
          </p:cNvPr>
          <p:cNvSpPr/>
          <p:nvPr/>
        </p:nvSpPr>
        <p:spPr>
          <a:xfrm>
            <a:off x="7502945" y="6161157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0400" y="6223866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4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4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4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Action Button: Back or Previous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8F7BE0E-7FFB-463B-901F-D47DC2AD3587}"/>
              </a:ext>
            </a:extLst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6896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347"/>
            <a:ext cx="8229600" cy="661502"/>
          </a:xfrm>
        </p:spPr>
        <p:txBody>
          <a:bodyPr>
            <a:normAutofit/>
          </a:bodyPr>
          <a:lstStyle/>
          <a:p>
            <a:r>
              <a:rPr lang="en-US" sz="3200" b="1" dirty="0"/>
              <a:t>Management of Antiviral Drug 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" y="974988"/>
            <a:ext cx="8453438" cy="5616239"/>
            <a:chOff x="-38315" y="872471"/>
            <a:chExt cx="8296527" cy="5943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315" y="872471"/>
              <a:ext cx="8296527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7200" y="1062335"/>
              <a:ext cx="4148363" cy="461665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41563" y="2721949"/>
              <a:ext cx="2292697" cy="477376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</p:grpSp>
      <p:sp>
        <p:nvSpPr>
          <p:cNvPr id="13" name="Action Button: Return 12">
            <a:hlinkClick r:id="rId4" action="ppaction://hlinksldjump" highlightClick="1"/>
          </p:cNvPr>
          <p:cNvSpPr/>
          <p:nvPr/>
        </p:nvSpPr>
        <p:spPr>
          <a:xfrm>
            <a:off x="7394239" y="6131221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96038" y="4270801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effectLst/>
                <a:hlinkClick r:id="rId5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5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5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12" name="Action Button: Back or Previous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D5CFD52-F035-4BEA-BCD6-0D2E558E6DB4}"/>
              </a:ext>
            </a:extLst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9103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152400"/>
            <a:ext cx="8943584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Back to the Case</a:t>
            </a:r>
            <a:br>
              <a:rPr lang="en-US" sz="3600" b="1" dirty="0"/>
            </a:br>
            <a:r>
              <a:rPr lang="en-US" sz="2400" b="1" dirty="0"/>
              <a:t>Persistent Low Level </a:t>
            </a:r>
            <a:r>
              <a:rPr lang="en-US" sz="2400" b="1" dirty="0" err="1"/>
              <a:t>DNAemia</a:t>
            </a:r>
            <a:r>
              <a:rPr lang="en-US" sz="2400" b="1" dirty="0"/>
              <a:t> While continuing </a:t>
            </a:r>
            <a:r>
              <a:rPr lang="en-US" sz="2400" b="1" dirty="0" err="1"/>
              <a:t>Foscarnet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6360"/>
            <a:ext cx="8077200" cy="1295400"/>
          </a:xfrm>
        </p:spPr>
        <p:txBody>
          <a:bodyPr>
            <a:noAutofit/>
          </a:bodyPr>
          <a:lstStyle/>
          <a:p>
            <a:r>
              <a:rPr lang="en-US" sz="1400" dirty="0"/>
              <a:t>POD #161, Changed to </a:t>
            </a:r>
            <a:r>
              <a:rPr lang="en-US" sz="1400" dirty="0" err="1"/>
              <a:t>foscarnet</a:t>
            </a:r>
            <a:r>
              <a:rPr lang="en-US" sz="1400" dirty="0"/>
              <a:t>  </a:t>
            </a:r>
          </a:p>
          <a:p>
            <a:r>
              <a:rPr lang="en-US" sz="1400" dirty="0"/>
              <a:t>POD #189, Decreased </a:t>
            </a:r>
            <a:r>
              <a:rPr lang="en-US" sz="1400" dirty="0" err="1"/>
              <a:t>foscarnet</a:t>
            </a:r>
            <a:r>
              <a:rPr lang="en-US" sz="1400" dirty="0"/>
              <a:t> dose to renal dose </a:t>
            </a:r>
          </a:p>
          <a:p>
            <a:r>
              <a:rPr lang="en-US" sz="1400" dirty="0"/>
              <a:t>POD #196, </a:t>
            </a:r>
            <a:r>
              <a:rPr lang="en-US" sz="1400" dirty="0" err="1"/>
              <a:t>Ophtho</a:t>
            </a:r>
            <a:r>
              <a:rPr lang="en-US" sz="1400" dirty="0"/>
              <a:t> exam negative, no new symptoms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Continued low level </a:t>
            </a:r>
            <a:r>
              <a:rPr lang="en-US" sz="1400" dirty="0" err="1"/>
              <a:t>DNAemia</a:t>
            </a:r>
            <a:r>
              <a:rPr lang="en-US" sz="1400" dirty="0"/>
              <a:t> 1,000-1,500IU/ml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5686816"/>
            <a:ext cx="7789460" cy="91440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-105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82505"/>
              </p:ext>
            </p:extLst>
          </p:nvPr>
        </p:nvGraphicFramePr>
        <p:xfrm>
          <a:off x="685800" y="2572846"/>
          <a:ext cx="68580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257">
                <a:tc rowSpan="2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CMV PCR (plasma)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Antiviral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</a:t>
                      </a:r>
                      <a:r>
                        <a:rPr lang="en-US" sz="1200" b="1" baseline="-25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450mg BID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1.690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2.780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#80 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3.041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GCV 5mg/k q12h 3weeks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1.973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900 mg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qday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4.932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GCV 5mg/k q12h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135,000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5.129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CMV resistance testing: + UL 97 mutation</a:t>
                      </a:r>
                    </a:p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Foscarnet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90mg/kg q12h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305,000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5.485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40,357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4.606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Foscarnet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80mg/kg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q24h (renal dose)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 196-280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1,000-1,500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3-3.2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755454" y="6233854"/>
            <a:ext cx="426720" cy="471746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nextslide" highlightClick="1"/>
          </p:cNvPr>
          <p:cNvSpPr/>
          <p:nvPr/>
        </p:nvSpPr>
        <p:spPr>
          <a:xfrm rot="10800000">
            <a:off x="8379975" y="6271835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4593"/>
      </p:ext>
    </p:extLst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356" y="11795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would you do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5438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hlinkClick r:id="rId2" action="ppaction://hlinksldjump"/>
              </a:rPr>
              <a:t>A) Repeat genotyping including UL 97 and UL 54</a:t>
            </a:r>
          </a:p>
          <a:p>
            <a:pPr marL="0" indent="0">
              <a:buNone/>
            </a:pPr>
            <a:r>
              <a:rPr lang="en-US" sz="2400" b="1" dirty="0">
                <a:hlinkClick r:id="rId2" action="ppaction://hlinksldjump"/>
              </a:rPr>
              <a:t>B) Switch to IV GCV 10mg/kg q12h</a:t>
            </a:r>
          </a:p>
          <a:p>
            <a:pPr marL="0" indent="0">
              <a:buNone/>
            </a:pPr>
            <a:r>
              <a:rPr lang="en-US" sz="2400" b="1" dirty="0">
                <a:hlinkClick r:id="rId2" action="ppaction://hlinksldjump"/>
              </a:rPr>
              <a:t>C) Start </a:t>
            </a:r>
            <a:r>
              <a:rPr lang="en-US" sz="2400" b="1" dirty="0" err="1">
                <a:hlinkClick r:id="rId2" action="ppaction://hlinksldjump"/>
              </a:rPr>
              <a:t>cidofovir</a:t>
            </a:r>
            <a:r>
              <a:rPr lang="en-US" sz="2400" b="1" dirty="0">
                <a:hlinkClick r:id="rId2" action="ppaction://hlinksldjump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hlinkClick r:id="rId2" action="ppaction://hlinksldjump"/>
              </a:rPr>
              <a:t>D) Consider alternative or experimental therapy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7539"/>
      </p:ext>
    </p:extLst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Standard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</a:p>
          <a:p>
            <a:r>
              <a:rPr lang="en-US" sz="2400" dirty="0"/>
              <a:t>As we were not able to clear </a:t>
            </a:r>
            <a:r>
              <a:rPr lang="en-US" sz="2400" dirty="0" err="1"/>
              <a:t>DNAemia</a:t>
            </a:r>
            <a:r>
              <a:rPr lang="en-US" sz="2400" dirty="0"/>
              <a:t> after 3months of </a:t>
            </a:r>
            <a:r>
              <a:rPr lang="en-US" sz="2400" dirty="0" err="1"/>
              <a:t>foscarnet</a:t>
            </a:r>
            <a:r>
              <a:rPr lang="en-US" sz="2400" dirty="0"/>
              <a:t> therapy, repeat genotyping including UL 97 and UL 54 was obtained. </a:t>
            </a:r>
          </a:p>
          <a:p>
            <a:endParaRPr lang="en-US" sz="2400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2146"/>
      </p:ext>
    </p:extLst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99" y="1320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Further</a:t>
            </a:r>
            <a:br>
              <a:rPr lang="en-US" sz="3200" b="1" dirty="0"/>
            </a:br>
            <a:r>
              <a:rPr lang="en-US" sz="3200" b="1" dirty="0"/>
              <a:t>Management of Antiviral Drug Resistance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92899" y="6141713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chemeClr val="bg2"/>
              </a:solidFill>
              <a:effectLst/>
            </a:endParaRPr>
          </a:p>
          <a:p>
            <a:r>
              <a:rPr lang="en-US" sz="1200" dirty="0">
                <a:solidFill>
                  <a:schemeClr val="bg2"/>
                </a:solidFill>
                <a:effectLst/>
                <a:hlinkClick r:id="rId2"/>
              </a:rPr>
              <a:t>Kotton, </a:t>
            </a:r>
            <a:r>
              <a:rPr lang="en-US" sz="1200" i="1" dirty="0">
                <a:solidFill>
                  <a:schemeClr val="bg2"/>
                </a:solidFill>
                <a:effectLst/>
                <a:hlinkClick r:id="rId2"/>
              </a:rPr>
              <a:t>Transplantation</a:t>
            </a:r>
            <a:r>
              <a:rPr lang="en-US" sz="1200" dirty="0">
                <a:solidFill>
                  <a:schemeClr val="bg2"/>
                </a:solidFill>
                <a:effectLst/>
                <a:hlinkClick r:id="rId2"/>
              </a:rPr>
              <a:t>, 2013 </a:t>
            </a:r>
            <a:endParaRPr lang="en-US" sz="1200" dirty="0">
              <a:solidFill>
                <a:schemeClr val="bg2"/>
              </a:solidFill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799" y="1760057"/>
            <a:ext cx="8039101" cy="3040543"/>
            <a:chOff x="228600" y="1760057"/>
            <a:chExt cx="8763000" cy="304054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760057"/>
              <a:ext cx="8763000" cy="3040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2000" y="2895600"/>
              <a:ext cx="4114799" cy="276999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</p:txBody>
        </p:sp>
      </p:grpSp>
      <p:sp>
        <p:nvSpPr>
          <p:cNvPr id="8" name="Action Button: Back or Previous 7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72122"/>
      </p:ext>
    </p:extLst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93" y="219738"/>
            <a:ext cx="96774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Back to the Case</a:t>
            </a:r>
            <a:br>
              <a:rPr lang="en-US" sz="4000" b="1" dirty="0"/>
            </a:br>
            <a:r>
              <a:rPr lang="en-US" sz="2400" b="1" dirty="0"/>
              <a:t>Persistent Low Level </a:t>
            </a:r>
            <a:r>
              <a:rPr lang="en-US" sz="2400" b="1" dirty="0" err="1"/>
              <a:t>DNAemia</a:t>
            </a:r>
            <a:r>
              <a:rPr lang="en-US" sz="2400" b="1" dirty="0"/>
              <a:t> While continuing </a:t>
            </a:r>
            <a:r>
              <a:rPr lang="en-US" sz="2400" b="1" dirty="0" err="1"/>
              <a:t>Foscarnet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POD # 250, Repeated genotyping </a:t>
            </a:r>
          </a:p>
          <a:p>
            <a:pPr lvl="1"/>
            <a:r>
              <a:rPr lang="en-US" sz="2000" dirty="0"/>
              <a:t>+ Same UL97 mutation, no new UL 97 or UL 54</a:t>
            </a:r>
          </a:p>
          <a:p>
            <a:pPr lvl="1"/>
            <a:r>
              <a:rPr lang="en-US" sz="2000" dirty="0"/>
              <a:t>Continued renal dose </a:t>
            </a:r>
            <a:r>
              <a:rPr lang="en-US" sz="2000" dirty="0" err="1"/>
              <a:t>foscarnet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POD #320, clinic visit with </a:t>
            </a:r>
            <a:r>
              <a:rPr lang="en-US" sz="2000" b="1" dirty="0"/>
              <a:t>vomiting and diarrhea (1L/day)</a:t>
            </a:r>
          </a:p>
          <a:p>
            <a:pPr lvl="1"/>
            <a:r>
              <a:rPr lang="en-US" sz="2000" dirty="0"/>
              <a:t>Continued low level </a:t>
            </a:r>
            <a:r>
              <a:rPr lang="en-US" sz="2000" dirty="0" err="1"/>
              <a:t>DNAemia</a:t>
            </a:r>
            <a:r>
              <a:rPr lang="en-US" sz="2000" dirty="0"/>
              <a:t> 100-1,000IU/ml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2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1254"/>
      </p:ext>
    </p:extLst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6" y="228600"/>
            <a:ext cx="8880954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Back to the Case</a:t>
            </a:r>
            <a:br>
              <a:rPr lang="en-US" sz="3200" b="1" dirty="0"/>
            </a:br>
            <a:r>
              <a:rPr lang="en-US" sz="2400" b="1" dirty="0"/>
              <a:t>Vomiting and Diarrhea occurred while continuing </a:t>
            </a:r>
            <a:r>
              <a:rPr lang="en-US" sz="2400" b="1" dirty="0" err="1"/>
              <a:t>Foscarnet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33922"/>
              </p:ext>
            </p:extLst>
          </p:nvPr>
        </p:nvGraphicFramePr>
        <p:xfrm>
          <a:off x="631499" y="2655518"/>
          <a:ext cx="7619999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CMV PCR (plasma)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Antiviral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</a:t>
                      </a:r>
                      <a:r>
                        <a:rPr lang="en-US" sz="1200" b="1" baseline="-25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IU/ml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#80 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3.041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GCV 5mg/k q12h 3weeks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1.973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valGCV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900 mg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qday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Undetected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4.932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GCV 5mg/k q12h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135,000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5.129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CMV resistance testing: + UL 97 </a:t>
                      </a:r>
                    </a:p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Foscarnet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90mg/kg q12h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305,000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5.485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POD #189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40,357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4.606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Foscarnet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80mg/kg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q24h (renal dose)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 196-280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1,000-1,500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3-3.2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POD #320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100-1,000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2-3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349" y="1336705"/>
            <a:ext cx="81376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effectLst/>
                <a:latin typeface="+mn-lt"/>
              </a:rPr>
              <a:t>POD #320 Repeated genotyping + Same UL97 mutation, no new UL 97 or UL 54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effectLst/>
                <a:latin typeface="+mn-lt"/>
              </a:rPr>
              <a:t>Endoscopy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  <a:effectLst/>
                <a:latin typeface="+mn-lt"/>
              </a:rPr>
              <a:t>Nodular, ulcerative lesions in duodenum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  <a:effectLst/>
                <a:latin typeface="+mn-lt"/>
              </a:rPr>
              <a:t>+ CMV IHC in duodenum, transverse and descending colon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  <a:effectLst/>
                <a:latin typeface="+mn-lt"/>
              </a:rPr>
              <a:t>+ CMV tissue culture </a:t>
            </a:r>
          </a:p>
          <a:p>
            <a:endParaRPr lang="en-US" sz="11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5" name="Action Button: Back or Previous 4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8482"/>
      </p:ext>
    </p:extLst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Back to the Case</a:t>
            </a:r>
            <a:br>
              <a:rPr lang="en-US" sz="2800" b="1" dirty="0"/>
            </a:br>
            <a:r>
              <a:rPr lang="en-US" sz="2800" b="1" dirty="0"/>
              <a:t>Experimental drugs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400" dirty="0"/>
              <a:t>Switched to </a:t>
            </a:r>
            <a:r>
              <a:rPr lang="en-US" sz="2400" b="1" dirty="0" err="1"/>
              <a:t>maribavir</a:t>
            </a:r>
            <a:r>
              <a:rPr lang="en-US" sz="2400" dirty="0"/>
              <a:t> (under study protocol) X 3 months which cleared CMV </a:t>
            </a:r>
            <a:r>
              <a:rPr lang="en-US" sz="2400" dirty="0" err="1"/>
              <a:t>DNAemia</a:t>
            </a:r>
            <a:r>
              <a:rPr lang="en-US" sz="2400" dirty="0"/>
              <a:t> and resolved enterocolitis.</a:t>
            </a:r>
          </a:p>
          <a:p>
            <a:r>
              <a:rPr lang="en-US" sz="2400" dirty="0"/>
              <a:t>The patient has been doing well without recurrence of disease</a:t>
            </a:r>
          </a:p>
          <a:p>
            <a:endParaRPr lang="en-US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19850"/>
      </p:ext>
    </p:extLst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7556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/>
              <a:t>Experimental CMV Antiviral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0597"/>
            <a:ext cx="8001000" cy="4178366"/>
          </a:xfrm>
        </p:spPr>
        <p:txBody>
          <a:bodyPr>
            <a:normAutofit/>
          </a:bodyPr>
          <a:lstStyle/>
          <a:p>
            <a:r>
              <a:rPr lang="en-US" sz="1800" dirty="0" err="1"/>
              <a:t>Maribavir</a:t>
            </a:r>
            <a:r>
              <a:rPr lang="en-US" sz="1800" dirty="0"/>
              <a:t>: CMV UL 97 kinase inhibitor</a:t>
            </a:r>
          </a:p>
          <a:p>
            <a:pPr lvl="1"/>
            <a:r>
              <a:rPr lang="en-US" sz="1800" dirty="0"/>
              <a:t>Side Effects: Dose-dependent taste disturbance, nausea, vomiting</a:t>
            </a:r>
          </a:p>
          <a:p>
            <a:r>
              <a:rPr lang="en-US" sz="1800" dirty="0" err="1">
                <a:ea typeface="ＭＳ Ｐゴシック"/>
              </a:rPr>
              <a:t>Letermovir</a:t>
            </a:r>
            <a:r>
              <a:rPr lang="en-US" sz="1800" dirty="0">
                <a:ea typeface="ＭＳ Ｐゴシック"/>
              </a:rPr>
              <a:t>: CMV UL 56 </a:t>
            </a:r>
            <a:r>
              <a:rPr lang="en-US" sz="1800" dirty="0" err="1">
                <a:ea typeface="ＭＳ Ｐゴシック"/>
              </a:rPr>
              <a:t>terminase</a:t>
            </a:r>
            <a:r>
              <a:rPr lang="en-US" sz="1800" dirty="0">
                <a:ea typeface="ＭＳ Ｐゴシック"/>
              </a:rPr>
              <a:t> inhibitor</a:t>
            </a:r>
            <a:endParaRPr lang="en-US" sz="1800" dirty="0"/>
          </a:p>
          <a:p>
            <a:pPr lvl="1"/>
            <a:r>
              <a:rPr lang="en-US" sz="1800" dirty="0"/>
              <a:t>No hematologic or renal side effects seen to date</a:t>
            </a:r>
          </a:p>
          <a:p>
            <a:r>
              <a:rPr lang="en-US" sz="1800" dirty="0"/>
              <a:t>Donor-derived CMV-speciﬁc T cells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Action Button: Back or Previous 7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11744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12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Q1 What would you do to prevent CMV infection and disease?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334125"/>
            <a:ext cx="7924800" cy="185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lphaUcParenR"/>
            </a:pPr>
            <a:r>
              <a:rPr lang="en-US" sz="2400" b="1" dirty="0">
                <a:solidFill>
                  <a:schemeClr val="bg2"/>
                </a:solidFill>
                <a:effectLst/>
                <a:hlinkClick r:id="rId2" action="ppaction://hlinksldjump"/>
              </a:rPr>
              <a:t>Start valganciclovir (</a:t>
            </a:r>
            <a:r>
              <a:rPr lang="en-US" sz="2400" b="1" dirty="0" err="1">
                <a:solidFill>
                  <a:schemeClr val="bg2"/>
                </a:solidFill>
                <a:effectLst/>
                <a:hlinkClick r:id="rId2" action="ppaction://hlinksldjump"/>
              </a:rPr>
              <a:t>valGCV</a:t>
            </a:r>
            <a:r>
              <a:rPr lang="en-US" sz="2400" b="1" dirty="0">
                <a:solidFill>
                  <a:schemeClr val="bg2"/>
                </a:solidFill>
                <a:effectLst/>
                <a:hlinkClick r:id="rId2" action="ppaction://hlinksldjump"/>
              </a:rPr>
              <a:t>) 900 mg q day </a:t>
            </a:r>
            <a:endParaRPr lang="en-US" sz="2400" b="1" dirty="0">
              <a:solidFill>
                <a:schemeClr val="bg2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AutoNum type="alphaUcParenR"/>
            </a:pPr>
            <a:r>
              <a:rPr lang="en-US" sz="2400" b="1" dirty="0">
                <a:solidFill>
                  <a:schemeClr val="bg2"/>
                </a:solidFill>
                <a:effectLst/>
                <a:hlinkClick r:id="rId2" action="ppaction://hlinksldjump"/>
              </a:rPr>
              <a:t>Start </a:t>
            </a:r>
            <a:r>
              <a:rPr lang="en-US" sz="2400" b="1" dirty="0" err="1">
                <a:solidFill>
                  <a:schemeClr val="bg2"/>
                </a:solidFill>
                <a:effectLst/>
                <a:hlinkClick r:id="rId2" action="ppaction://hlinksldjump"/>
              </a:rPr>
              <a:t>valGCV</a:t>
            </a:r>
            <a:r>
              <a:rPr lang="en-US" sz="2400" b="1" dirty="0">
                <a:solidFill>
                  <a:schemeClr val="bg2"/>
                </a:solidFill>
                <a:effectLst/>
                <a:hlinkClick r:id="rId2" action="ppaction://hlinksldjump"/>
              </a:rPr>
              <a:t> 900 mg BID</a:t>
            </a:r>
            <a:endParaRPr lang="en-US" sz="2400" b="1" dirty="0">
              <a:solidFill>
                <a:schemeClr val="bg2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AutoNum type="alphaUcParenR"/>
            </a:pPr>
            <a:r>
              <a:rPr lang="en-US" sz="2400" b="1" dirty="0">
                <a:solidFill>
                  <a:schemeClr val="bg2"/>
                </a:solidFill>
                <a:effectLst/>
                <a:hlinkClick r:id="rId2" action="ppaction://hlinksldjump"/>
              </a:rPr>
              <a:t>Start IV ganciclovir (GCV) 5mg/kg q 12</a:t>
            </a:r>
            <a:endParaRPr lang="en-US" sz="2400" b="1" dirty="0">
              <a:solidFill>
                <a:schemeClr val="bg2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AutoNum type="alphaUcParenR"/>
            </a:pPr>
            <a:r>
              <a:rPr lang="en-US" sz="2400" b="1" dirty="0">
                <a:solidFill>
                  <a:schemeClr val="bg2"/>
                </a:solidFill>
                <a:effectLst/>
                <a:hlinkClick r:id="rId2" action="ppaction://hlinksldjump"/>
              </a:rPr>
              <a:t>Start IV </a:t>
            </a:r>
            <a:r>
              <a:rPr lang="en-US" sz="2400" b="1" dirty="0" err="1">
                <a:solidFill>
                  <a:schemeClr val="bg2"/>
                </a:solidFill>
                <a:effectLst/>
                <a:hlinkClick r:id="rId2" action="ppaction://hlinksldjump"/>
              </a:rPr>
              <a:t>foscarnet</a:t>
            </a:r>
            <a:endParaRPr lang="en-US" sz="24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rot="10800000">
            <a:off x="6935496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484302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2631"/>
      </p:ext>
    </p:extLst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352"/>
            <a:ext cx="8229600" cy="451821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CMV disease risk is highest when primary CMV infection occurs in an SOT recipient with no preexisting CMV-specific immunity (D+/R-). Other risk factors include transplant type, net immunosuppression status.</a:t>
            </a:r>
          </a:p>
          <a:p>
            <a:r>
              <a:rPr lang="en-US" sz="1800" dirty="0"/>
              <a:t>Children are at higher risk for CMV due to high seronegative status at the time of transplant.</a:t>
            </a:r>
          </a:p>
          <a:p>
            <a:r>
              <a:rPr lang="en-US" sz="1800" dirty="0"/>
              <a:t>Universal CMV prophylaxis or pre-emptive therapy reduce the incidence of CMV infection and CMV disease with substantial reduction in morbidity and mortality. </a:t>
            </a:r>
          </a:p>
          <a:p>
            <a:r>
              <a:rPr lang="en-US" sz="1800" dirty="0"/>
              <a:t>PCR in blood or antigenemia should be used for monitoring of CMV infection. </a:t>
            </a:r>
          </a:p>
          <a:p>
            <a:r>
              <a:rPr lang="en-US" sz="1800" dirty="0"/>
              <a:t>Definitive diagnosis requires CMV detection in tissue.</a:t>
            </a:r>
          </a:p>
          <a:p>
            <a:r>
              <a:rPr lang="en-US" sz="1800" dirty="0"/>
              <a:t>Antiviral therapy should be guided by patient age, clinical signs/symptoms, adherence, renal function, and oral absorption. </a:t>
            </a:r>
          </a:p>
          <a:p>
            <a:r>
              <a:rPr lang="en-US" sz="1800" dirty="0"/>
              <a:t>Understanding resistance mechanisms are important for successful therapy.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0"/>
            <a:endParaRPr lang="en-US" sz="1800" dirty="0"/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45634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8022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496828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19457"/>
      </p:ext>
    </p:extLst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This module was developed by:</a:t>
            </a:r>
          </a:p>
          <a:p>
            <a:r>
              <a:rPr lang="en-US" dirty="0"/>
              <a:t>Eunkyung Song, MD, Nationwide Children’s Hospital, Columbus, OH</a:t>
            </a:r>
          </a:p>
          <a:p>
            <a:r>
              <a:rPr lang="en-US" dirty="0"/>
              <a:t>Marc Foca, MD, Columbia University, New York City, 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Original Version Date: 10/24/2016</a:t>
            </a:r>
          </a:p>
          <a:p>
            <a:pPr marL="0" indent="0">
              <a:buNone/>
            </a:pPr>
            <a:r>
              <a:rPr lang="en-US" dirty="0"/>
              <a:t>Revised on: 02/10/2020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of an educational effort through the PIDS Transplant Infectious Disease working group and the AST ID Community of Practice</a:t>
            </a:r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039850" y="6176963"/>
            <a:ext cx="411729" cy="440134"/>
          </a:xfrm>
          <a:prstGeom prst="actionButtonBackPrevious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6942238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491044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05200"/>
      </p:ext>
    </p:extLst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the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a typeface="ＭＳ Ｐゴシック"/>
              </a:rPr>
              <a:t>PLEASE help to provide us with feedback on the content of these modules! ​</a:t>
            </a:r>
          </a:p>
          <a:p>
            <a:r>
              <a:rPr lang="en-US" b="0" dirty="0">
                <a:ea typeface="ＭＳ Ｐゴシック"/>
              </a:rPr>
              <a:t>Let us know what you learned and what we can do better​</a:t>
            </a:r>
          </a:p>
          <a:p>
            <a:r>
              <a:rPr lang="en-US" b="0" dirty="0">
                <a:ea typeface="ＭＳ Ｐゴシック"/>
              </a:rPr>
              <a:t>Your feedback will help us to improve this work and design future modules​</a:t>
            </a:r>
          </a:p>
          <a:p>
            <a:r>
              <a:rPr lang="en-US" b="0" dirty="0"/>
              <a:t>​</a:t>
            </a:r>
          </a:p>
          <a:p>
            <a:r>
              <a:rPr lang="en-US" b="0" dirty="0">
                <a:ea typeface="ＭＳ Ｐゴシック"/>
              </a:rPr>
              <a:t>For any questions or concerns, please contact Tanvi Sharma </a:t>
            </a:r>
            <a:r>
              <a:rPr lang="en-US" b="0" u="sng" dirty="0">
                <a:ea typeface="ＭＳ Ｐゴシック"/>
                <a:hlinkClick r:id="rId3"/>
              </a:rPr>
              <a:t>tanvi.sharma@childrens.harvard.edu</a:t>
            </a:r>
            <a:endParaRPr lang="en-US" b="0" dirty="0">
              <a:ea typeface="ＭＳ Ｐゴシック"/>
            </a:endParaRPr>
          </a:p>
        </p:txBody>
      </p:sp>
      <p:sp>
        <p:nvSpPr>
          <p:cNvPr id="4" name="Action Button: Back or Previous 3">
            <a:hlinkClick r:id="" action="ppaction://hlinkshowjump?jump=nextslide" highlightClick="1"/>
          </p:cNvPr>
          <p:cNvSpPr/>
          <p:nvPr/>
        </p:nvSpPr>
        <p:spPr>
          <a:xfrm rot="10800000">
            <a:off x="8323708" y="6227224"/>
            <a:ext cx="411729" cy="440134"/>
          </a:xfrm>
          <a:prstGeom prst="actionButtonBackPrevious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previousslide" highlightClick="1"/>
          </p:cNvPr>
          <p:cNvSpPr/>
          <p:nvPr/>
        </p:nvSpPr>
        <p:spPr>
          <a:xfrm rot="10800000">
            <a:off x="7303030" y="6220786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813369" y="6207036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576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84" y="2134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Standard Answer: A or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84" y="1295400"/>
            <a:ext cx="8216356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/>
              </a:rPr>
              <a:t>Antivirals (IV GCV/</a:t>
            </a:r>
            <a:r>
              <a:rPr lang="en-US" sz="2000" dirty="0" err="1">
                <a:ea typeface="ＭＳ Ｐゴシック"/>
              </a:rPr>
              <a:t>valGCV</a:t>
            </a:r>
            <a:r>
              <a:rPr lang="en-US" sz="2000" dirty="0">
                <a:ea typeface="ＭＳ Ｐゴシック"/>
              </a:rPr>
              <a:t>) are usually begun in the immediate or very early </a:t>
            </a:r>
            <a:r>
              <a:rPr lang="en-US" sz="2000" dirty="0" err="1">
                <a:ea typeface="ＭＳ Ｐゴシック"/>
              </a:rPr>
              <a:t>posttransplantation</a:t>
            </a:r>
            <a:r>
              <a:rPr lang="en-US" sz="2000" dirty="0">
                <a:ea typeface="ＭＳ Ｐゴシック"/>
              </a:rPr>
              <a:t> period and continued for a finite period of time (3-12 months) depending on transplanted organs or D/R serostatus.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/>
              </a:rPr>
              <a:t>Some centers use GCV 5mg/kg q24h for prophylaxis in pediatric SOT instead of 5mg/kg q12h as there are no data to suggest that the higher dose is superior.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err="1"/>
              <a:t>valGCV</a:t>
            </a:r>
            <a:r>
              <a:rPr lang="en-US" sz="2000" dirty="0"/>
              <a:t> is a prodrug of GCV with a high oral bioavailability of about 60%.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Compared with adults, pharmacokinetic data in younger children are lacking to compare the efficacy of </a:t>
            </a:r>
            <a:r>
              <a:rPr lang="en-US" sz="2000" dirty="0" err="1"/>
              <a:t>valGCV</a:t>
            </a:r>
            <a:r>
              <a:rPr lang="en-US" sz="2000" dirty="0"/>
              <a:t>.</a:t>
            </a:r>
          </a:p>
        </p:txBody>
      </p:sp>
      <p:sp>
        <p:nvSpPr>
          <p:cNvPr id="8" name="Action Button: Back or Previous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63162F-D3D4-496D-A467-2A12830F1A18}"/>
              </a:ext>
            </a:extLst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D57E185-6C72-49CD-A663-26210730D37F}"/>
              </a:ext>
            </a:extLst>
          </p:cNvPr>
          <p:cNvSpPr/>
          <p:nvPr/>
        </p:nvSpPr>
        <p:spPr>
          <a:xfrm rot="10800000">
            <a:off x="6935496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62900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5C61-8BAB-4503-8CB1-E72B205B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8FE0-EFDA-4C78-A10E-531201CA2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3C833-F393-4D42-BBD0-01AA161D8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7E3803-C8DB-474E-8499-3A7DF90A4DD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9FF05-C1AF-4475-AAB9-71F1F9685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543654"/>
            <a:ext cx="7772401" cy="4344527"/>
          </a:xfrm>
          <a:prstGeom prst="rect">
            <a:avLst/>
          </a:prstGeom>
        </p:spPr>
      </p:pic>
      <p:sp>
        <p:nvSpPr>
          <p:cNvPr id="7" name="Action Button: Forward or Next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A154A49-69FD-4966-9D93-BED65629607D}"/>
              </a:ext>
            </a:extLst>
          </p:cNvPr>
          <p:cNvSpPr/>
          <p:nvPr/>
        </p:nvSpPr>
        <p:spPr>
          <a:xfrm rot="10800000">
            <a:off x="6935496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F22227-72B9-4E70-91B6-D72571E9C52F}"/>
              </a:ext>
            </a:extLst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484302" y="6176963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13296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CMV infection in SOT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599" y="2971800"/>
            <a:ext cx="2264079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hlinkClick r:id="rId2" action="ppaction://hlinksldjump"/>
              </a:rPr>
              <a:t>Spectrum of CMV effects </a:t>
            </a:r>
            <a:endParaRPr lang="en-US" sz="2000" dirty="0">
              <a:solidFill>
                <a:schemeClr val="bg2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40910" y="4495800"/>
            <a:ext cx="2186409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hlinkClick r:id="rId3" action="ppaction://hlinksldjump"/>
              </a:rPr>
              <a:t>Risk factors for CMV infection/disease</a:t>
            </a:r>
            <a:endParaRPr lang="en-US" sz="2000" dirty="0">
              <a:solidFill>
                <a:schemeClr val="bg2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4436501"/>
            <a:ext cx="226407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hlinkClick r:id="rId4" action="ppaction://hlinksldjump"/>
              </a:rPr>
              <a:t>CMV Prevention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effectLst/>
                <a:hlinkClick r:id="rId4" action="ppaction://hlinksldjump"/>
              </a:rPr>
              <a:t>and Monitoring</a:t>
            </a:r>
            <a:endParaRPr lang="en-US" sz="2000" dirty="0">
              <a:solidFill>
                <a:schemeClr val="bg2"/>
              </a:solidFill>
              <a:effectLst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668" y="1627632"/>
            <a:ext cx="259288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hlinkClick r:id="rId5" action="ppaction://hlinksldjump"/>
              </a:rPr>
              <a:t>Definitions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effectLst/>
                <a:hlinkClick r:id="rId5" action="ppaction://hlinksldjump"/>
              </a:rPr>
              <a:t>CMV infection vs disease</a:t>
            </a:r>
            <a:endParaRPr lang="en-US" sz="2000" dirty="0">
              <a:solidFill>
                <a:schemeClr val="bg2"/>
              </a:solidFill>
              <a:effectLst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40910" y="2950464"/>
            <a:ext cx="2168121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hlinkClick r:id="rId6" action="ppaction://hlinksldjump"/>
              </a:rPr>
              <a:t>Epidemiology</a:t>
            </a:r>
            <a:r>
              <a:rPr lang="en-US" sz="2000" dirty="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12" name="Action Button: Back or Previous 11">
            <a:hlinkClick r:id="rId7" action="ppaction://hlinksldjump" highlightClick="1"/>
          </p:cNvPr>
          <p:cNvSpPr/>
          <p:nvPr/>
        </p:nvSpPr>
        <p:spPr>
          <a:xfrm rot="10800000">
            <a:off x="8033108" y="6176963"/>
            <a:ext cx="411729" cy="440134"/>
          </a:xfrm>
          <a:prstGeom prst="actionButtonBackPrevious">
            <a:avLst/>
          </a:prstGeom>
          <a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previousslide" highlightClick="1"/>
          </p:cNvPr>
          <p:cNvSpPr/>
          <p:nvPr/>
        </p:nvSpPr>
        <p:spPr>
          <a:xfrm rot="10800000">
            <a:off x="6935496" y="6180821"/>
            <a:ext cx="411729" cy="440134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9DEA796-11AC-4E12-8F17-2BF43A70505E}"/>
              </a:ext>
            </a:extLst>
          </p:cNvPr>
          <p:cNvSpPr/>
          <p:nvPr/>
        </p:nvSpPr>
        <p:spPr>
          <a:xfrm>
            <a:off x="7484302" y="6163214"/>
            <a:ext cx="411729" cy="4538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56980"/>
      </p:ext>
    </p:extLst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GSM STANDARD UofL TEMPLATE">
  <a:themeElements>
    <a:clrScheme name="Custom 1">
      <a:dk1>
        <a:srgbClr val="000000"/>
      </a:dk1>
      <a:lt1>
        <a:srgbClr val="FFFFFF"/>
      </a:lt1>
      <a:dk2>
        <a:srgbClr val="004080"/>
      </a:dk2>
      <a:lt2>
        <a:srgbClr val="E6E6E6"/>
      </a:lt2>
      <a:accent1>
        <a:srgbClr val="0080FF"/>
      </a:accent1>
      <a:accent2>
        <a:srgbClr val="800000"/>
      </a:accent2>
      <a:accent3>
        <a:srgbClr val="408000"/>
      </a:accent3>
      <a:accent4>
        <a:srgbClr val="CC66FF"/>
      </a:accent4>
      <a:accent5>
        <a:srgbClr val="008080"/>
      </a:accent5>
      <a:accent6>
        <a:srgbClr val="E78A2D"/>
      </a:accent6>
      <a:hlink>
        <a:srgbClr val="0000FF"/>
      </a:hlink>
      <a:folHlink>
        <a:srgbClr val="800080"/>
      </a:folHlink>
    </a:clrScheme>
    <a:fontScheme name="Gary'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-105" charset="0"/>
          </a:defRPr>
        </a:defPPr>
      </a:lstStyle>
    </a:lnDef>
  </a:objectDefaults>
  <a:extraClrSchemeLst>
    <a:extraClrScheme>
      <a:clrScheme name="Gary's Design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y's Design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y's 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GSM STANDARD UofL TEMPLATE.potx</Template>
  <TotalTime>20527</TotalTime>
  <Words>4513</Words>
  <Application>Microsoft Office PowerPoint</Application>
  <PresentationFormat>Letter Paper (8.5x11 in)</PresentationFormat>
  <Paragraphs>761</Paragraphs>
  <Slides>62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GSM STANDARD UofL TEMPLATE</vt:lpstr>
      <vt:lpstr>Cytomegalovirus (CMV) in pediatric solid organ transplant (SOT) recipients</vt:lpstr>
      <vt:lpstr>Using the Modules</vt:lpstr>
      <vt:lpstr>Navigating the Modules</vt:lpstr>
      <vt:lpstr>To Navigate module, please use BACK and NEXT buttons or master navigation slide at the end of the module  Top Left corner: correlates to the American Board of Pediatrics, Pediatric ID content reference</vt:lpstr>
      <vt:lpstr>Case Presentation</vt:lpstr>
      <vt:lpstr>Q1 What would you do to prevent CMV infection and disease?</vt:lpstr>
      <vt:lpstr>Standard Answer: A or C</vt:lpstr>
      <vt:lpstr>PowerPoint Presentation</vt:lpstr>
      <vt:lpstr>CMV infection in SOT </vt:lpstr>
      <vt:lpstr>Definitions</vt:lpstr>
      <vt:lpstr>Epidemiology in general population</vt:lpstr>
      <vt:lpstr>Epidemiology in transplantation</vt:lpstr>
      <vt:lpstr>Spectrum of CMV effects</vt:lpstr>
      <vt:lpstr>Risk factors of CMV Infection/Disease in pediatric SOT</vt:lpstr>
      <vt:lpstr>Risk factors of CMV Infection/Disease in pediatric SOT</vt:lpstr>
      <vt:lpstr>Prevention: Prophylaxis vs Preemptive</vt:lpstr>
      <vt:lpstr>Prevention of Pediatric CMV Disease</vt:lpstr>
      <vt:lpstr>Prevention of pediatric CMV disease</vt:lpstr>
      <vt:lpstr>CMV Ig or IVIG for Prevention</vt:lpstr>
      <vt:lpstr>ValGCV prophylaxis/preemptive therapy dosing in pediatric SOTs</vt:lpstr>
      <vt:lpstr>CMV Monitoring</vt:lpstr>
      <vt:lpstr>Immunological Monitoring  for CMV </vt:lpstr>
      <vt:lpstr>Back to the Case CMV Monitoring and Prophylaxis</vt:lpstr>
      <vt:lpstr>Back to the Case While continuing CMV Prophylaxis</vt:lpstr>
      <vt:lpstr>Back to the Case Findings on Admission</vt:lpstr>
      <vt:lpstr>What Would You do Next?</vt:lpstr>
      <vt:lpstr>Standard Answer: B or C</vt:lpstr>
      <vt:lpstr>CMV Diagnosis and Treatment </vt:lpstr>
      <vt:lpstr>Diagnosis of CMV Disease</vt:lpstr>
      <vt:lpstr>CMV Tissue Invasive Disease</vt:lpstr>
      <vt:lpstr>CMV Tissue Invasive Disease</vt:lpstr>
      <vt:lpstr>Treatment of CMV Disease in adult SOT </vt:lpstr>
      <vt:lpstr>Treatment of CMV Disease in adult SOT </vt:lpstr>
      <vt:lpstr>Treatment of CMV Disease in pediatric SOT </vt:lpstr>
      <vt:lpstr>CMV Disease Treatment in Pediatrics</vt:lpstr>
      <vt:lpstr>Secondary Prophylaxis</vt:lpstr>
      <vt:lpstr>Back to the Case Initial Treatment for CMV infection</vt:lpstr>
      <vt:lpstr>Back to the case 40 days after secondary prophylaxis</vt:lpstr>
      <vt:lpstr>What would you do next?</vt:lpstr>
      <vt:lpstr>Standard Answer</vt:lpstr>
      <vt:lpstr>Back to the case Concern for CMV resistance</vt:lpstr>
      <vt:lpstr>Result of CMV resistance testing  (POD #156)</vt:lpstr>
      <vt:lpstr>What would you do next?</vt:lpstr>
      <vt:lpstr>Standard Answer</vt:lpstr>
      <vt:lpstr>CMV Resistance </vt:lpstr>
      <vt:lpstr>When Should I Suspect CMV Resistance? </vt:lpstr>
      <vt:lpstr>CMV Resistance Testing</vt:lpstr>
      <vt:lpstr>CMV Resistance: Genotype testing UL 97</vt:lpstr>
      <vt:lpstr>PowerPoint Presentation</vt:lpstr>
      <vt:lpstr>CMV Resistance: Genotype testing UL 54</vt:lpstr>
      <vt:lpstr>Management of Antiviral Drug Resistance </vt:lpstr>
      <vt:lpstr>Back to the Case Persistent Low Level DNAemia While continuing Foscarnet</vt:lpstr>
      <vt:lpstr>What would you do next?</vt:lpstr>
      <vt:lpstr>Standard Answer</vt:lpstr>
      <vt:lpstr>Further Management of Antiviral Drug Resistance </vt:lpstr>
      <vt:lpstr>Back to the Case Persistent Low Level DNAemia While continuing Foscarnet</vt:lpstr>
      <vt:lpstr>Back to the Case Vomiting and Diarrhea occurred while continuing Foscarnet</vt:lpstr>
      <vt:lpstr>Back to the Case Experimental drugs</vt:lpstr>
      <vt:lpstr>Experimental CMV Antiviral Agents</vt:lpstr>
      <vt:lpstr>Summary</vt:lpstr>
      <vt:lpstr>PowerPoint Presentation</vt:lpstr>
      <vt:lpstr>Feedback on the Modules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Marshall</dc:creator>
  <cp:lastModifiedBy>Sharma, Tanvi</cp:lastModifiedBy>
  <cp:revision>1273</cp:revision>
  <cp:lastPrinted>2013-08-07T14:59:21Z</cp:lastPrinted>
  <dcterms:created xsi:type="dcterms:W3CDTF">2010-08-20T20:04:39Z</dcterms:created>
  <dcterms:modified xsi:type="dcterms:W3CDTF">2020-07-14T16:38:24Z</dcterms:modified>
</cp:coreProperties>
</file>